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69"/>
  </p:notesMasterIdLst>
  <p:sldIdLst>
    <p:sldId id="631" r:id="rId2"/>
    <p:sldId id="1005" r:id="rId3"/>
    <p:sldId id="1015" r:id="rId4"/>
    <p:sldId id="1018" r:id="rId5"/>
    <p:sldId id="1014" r:id="rId6"/>
    <p:sldId id="948" r:id="rId7"/>
    <p:sldId id="971" r:id="rId8"/>
    <p:sldId id="972" r:id="rId9"/>
    <p:sldId id="969" r:id="rId10"/>
    <p:sldId id="953" r:id="rId11"/>
    <p:sldId id="954" r:id="rId12"/>
    <p:sldId id="955" r:id="rId13"/>
    <p:sldId id="957" r:id="rId14"/>
    <p:sldId id="956" r:id="rId15"/>
    <p:sldId id="960" r:id="rId16"/>
    <p:sldId id="961" r:id="rId17"/>
    <p:sldId id="1017" r:id="rId18"/>
    <p:sldId id="949" r:id="rId19"/>
    <p:sldId id="951" r:id="rId20"/>
    <p:sldId id="952" r:id="rId21"/>
    <p:sldId id="962" r:id="rId22"/>
    <p:sldId id="963" r:id="rId23"/>
    <p:sldId id="964" r:id="rId24"/>
    <p:sldId id="965" r:id="rId25"/>
    <p:sldId id="966" r:id="rId26"/>
    <p:sldId id="967" r:id="rId27"/>
    <p:sldId id="968" r:id="rId28"/>
    <p:sldId id="974" r:id="rId29"/>
    <p:sldId id="995" r:id="rId30"/>
    <p:sldId id="973" r:id="rId31"/>
    <p:sldId id="977" r:id="rId32"/>
    <p:sldId id="978" r:id="rId33"/>
    <p:sldId id="982" r:id="rId34"/>
    <p:sldId id="983" r:id="rId35"/>
    <p:sldId id="979" r:id="rId36"/>
    <p:sldId id="981" r:id="rId37"/>
    <p:sldId id="985" r:id="rId38"/>
    <p:sldId id="996" r:id="rId39"/>
    <p:sldId id="984" r:id="rId40"/>
    <p:sldId id="989" r:id="rId41"/>
    <p:sldId id="988" r:id="rId42"/>
    <p:sldId id="990" r:id="rId43"/>
    <p:sldId id="992" r:id="rId44"/>
    <p:sldId id="993" r:id="rId45"/>
    <p:sldId id="994" r:id="rId46"/>
    <p:sldId id="991" r:id="rId47"/>
    <p:sldId id="987" r:id="rId48"/>
    <p:sldId id="997" r:id="rId49"/>
    <p:sldId id="976" r:id="rId50"/>
    <p:sldId id="998" r:id="rId51"/>
    <p:sldId id="999" r:id="rId52"/>
    <p:sldId id="1000" r:id="rId53"/>
    <p:sldId id="1001" r:id="rId54"/>
    <p:sldId id="1002" r:id="rId55"/>
    <p:sldId id="1003" r:id="rId56"/>
    <p:sldId id="1004" r:id="rId57"/>
    <p:sldId id="1016" r:id="rId58"/>
    <p:sldId id="1009" r:id="rId59"/>
    <p:sldId id="1008" r:id="rId60"/>
    <p:sldId id="1010" r:id="rId61"/>
    <p:sldId id="1011" r:id="rId62"/>
    <p:sldId id="1012" r:id="rId63"/>
    <p:sldId id="1013" r:id="rId64"/>
    <p:sldId id="1006" r:id="rId65"/>
    <p:sldId id="1007" r:id="rId66"/>
    <p:sldId id="1019" r:id="rId67"/>
    <p:sldId id="947" r:id="rId68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432FF"/>
    <a:srgbClr val="F2F2F2"/>
    <a:srgbClr val="D0CEB6"/>
    <a:srgbClr val="59AAE4"/>
    <a:srgbClr val="44639F"/>
    <a:srgbClr val="C3D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72"/>
    <p:restoredTop sz="94745"/>
  </p:normalViewPr>
  <p:slideViewPr>
    <p:cSldViewPr snapToGrid="0">
      <p:cViewPr varScale="1">
        <p:scale>
          <a:sx n="20" d="100"/>
          <a:sy n="20" d="100"/>
        </p:scale>
        <p:origin x="208" y="181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935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5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85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37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4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6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1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7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6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78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5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47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49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57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4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3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f"/><Relationship Id="rId3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2.em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2.em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2.em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2.em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2.em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emf"/><Relationship Id="rId3" Type="http://schemas.openxmlformats.org/officeDocument/2006/relationships/image" Target="../media/image13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499056" cy="7666037"/>
          </a:xfrm>
          <a:prstGeom prst="rect">
            <a:avLst/>
          </a:prstGeom>
        </p:spPr>
      </p:pic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12" y="306388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Internet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47118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12" y="3094037"/>
            <a:ext cx="2133599" cy="339436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99016" y="4302177"/>
            <a:ext cx="1918741" cy="299803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72640" y="92964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 this legit?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5880" y="4937760"/>
            <a:ext cx="405384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piech@cs.stanford.edu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is now logged in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8280" y="4328160"/>
            <a:ext cx="1755609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piech@cs.stanford.edu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325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1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32560" y="716280"/>
            <a:ext cx="475488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end me the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full name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40680" y="493776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“Chris Piech”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Chris Piech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34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4880" y="762000"/>
            <a:ext cx="513588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cover photo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480" y="4623641"/>
            <a:ext cx="2120722" cy="14113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Chris Piech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4284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73480" y="838200"/>
            <a:ext cx="562356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Send the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profile photo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274" y="4632959"/>
            <a:ext cx="1528445" cy="152844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Chris Piech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56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Chris Piech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Status: Chris is </a:t>
            </a:r>
            <a:r>
              <a:rPr lang="en-US" sz="1000" dirty="0" err="1" smtClean="0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447800" y="746760"/>
            <a:ext cx="423672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Send the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chillin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Set status: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567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  <p:bldP spid="17" grpId="0" animBg="1"/>
      <p:bldP spid="18" grpId="0"/>
      <p:bldP spid="21" grpId="0"/>
      <p:bldP spid="22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Chris Piech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Status: Chris is </a:t>
            </a:r>
            <a:r>
              <a:rPr lang="en-US" sz="1000" dirty="0" err="1" smtClean="0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76400" y="579120"/>
            <a:ext cx="41910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Set the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to be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“lecturing”</a:t>
            </a:r>
            <a:endParaRPr lang="en-US" sz="24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“success”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Set status: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0" y="6080760"/>
            <a:ext cx="667170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lecturing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878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8" grpId="0"/>
      <p:bldP spid="2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191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Chris Piech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409324" y="5654040"/>
            <a:ext cx="2113613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17320" y="5699760"/>
            <a:ext cx="139974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Status: Chris is </a:t>
            </a:r>
            <a:r>
              <a:rPr lang="en-US" sz="1000" dirty="0" err="1" smtClean="0"/>
              <a:t>chillin</a:t>
            </a:r>
            <a:endParaRPr lang="en-US" sz="1000" dirty="0"/>
          </a:p>
        </p:txBody>
      </p:sp>
      <p:sp>
        <p:nvSpPr>
          <p:cNvPr id="17" name="Freeform 16"/>
          <p:cNvSpPr/>
          <p:nvPr/>
        </p:nvSpPr>
        <p:spPr>
          <a:xfrm>
            <a:off x="2848131" y="1525392"/>
            <a:ext cx="3822492" cy="1262778"/>
          </a:xfrm>
          <a:custGeom>
            <a:avLst/>
            <a:gdLst>
              <a:gd name="connsiteX0" fmla="*/ 0 w 3822492"/>
              <a:gd name="connsiteY0" fmla="*/ 1262778 h 1262778"/>
              <a:gd name="connsiteX1" fmla="*/ 29980 w 3822492"/>
              <a:gd name="connsiteY1" fmla="*/ 1157847 h 1262778"/>
              <a:gd name="connsiteX2" fmla="*/ 59961 w 3822492"/>
              <a:gd name="connsiteY2" fmla="*/ 1127867 h 1262778"/>
              <a:gd name="connsiteX3" fmla="*/ 119921 w 3822492"/>
              <a:gd name="connsiteY3" fmla="*/ 1037926 h 1262778"/>
              <a:gd name="connsiteX4" fmla="*/ 179882 w 3822492"/>
              <a:gd name="connsiteY4" fmla="*/ 947985 h 1262778"/>
              <a:gd name="connsiteX5" fmla="*/ 209862 w 3822492"/>
              <a:gd name="connsiteY5" fmla="*/ 903015 h 1262778"/>
              <a:gd name="connsiteX6" fmla="*/ 494676 w 3822492"/>
              <a:gd name="connsiteY6" fmla="*/ 648182 h 1262778"/>
              <a:gd name="connsiteX7" fmla="*/ 629587 w 3822492"/>
              <a:gd name="connsiteY7" fmla="*/ 573231 h 1262778"/>
              <a:gd name="connsiteX8" fmla="*/ 674558 w 3822492"/>
              <a:gd name="connsiteY8" fmla="*/ 543251 h 1262778"/>
              <a:gd name="connsiteX9" fmla="*/ 764499 w 3822492"/>
              <a:gd name="connsiteY9" fmla="*/ 513270 h 1262778"/>
              <a:gd name="connsiteX10" fmla="*/ 809469 w 3822492"/>
              <a:gd name="connsiteY10" fmla="*/ 483290 h 1262778"/>
              <a:gd name="connsiteX11" fmla="*/ 869430 w 3822492"/>
              <a:gd name="connsiteY11" fmla="*/ 468300 h 1262778"/>
              <a:gd name="connsiteX12" fmla="*/ 974361 w 3822492"/>
              <a:gd name="connsiteY12" fmla="*/ 438319 h 1262778"/>
              <a:gd name="connsiteX13" fmla="*/ 1079292 w 3822492"/>
              <a:gd name="connsiteY13" fmla="*/ 423329 h 1262778"/>
              <a:gd name="connsiteX14" fmla="*/ 1154243 w 3822492"/>
              <a:gd name="connsiteY14" fmla="*/ 408339 h 1262778"/>
              <a:gd name="connsiteX15" fmla="*/ 1454046 w 3822492"/>
              <a:gd name="connsiteY15" fmla="*/ 378359 h 1262778"/>
              <a:gd name="connsiteX16" fmla="*/ 2773180 w 3822492"/>
              <a:gd name="connsiteY16" fmla="*/ 363369 h 1262778"/>
              <a:gd name="connsiteX17" fmla="*/ 2953062 w 3822492"/>
              <a:gd name="connsiteY17" fmla="*/ 333388 h 1262778"/>
              <a:gd name="connsiteX18" fmla="*/ 3028013 w 3822492"/>
              <a:gd name="connsiteY18" fmla="*/ 318398 h 1262778"/>
              <a:gd name="connsiteX19" fmla="*/ 3282846 w 3822492"/>
              <a:gd name="connsiteY19" fmla="*/ 303408 h 1262778"/>
              <a:gd name="connsiteX20" fmla="*/ 3747541 w 3822492"/>
              <a:gd name="connsiteY20" fmla="*/ 273428 h 1262778"/>
              <a:gd name="connsiteX21" fmla="*/ 3807502 w 3822492"/>
              <a:gd name="connsiteY21" fmla="*/ 258438 h 1262778"/>
              <a:gd name="connsiteX22" fmla="*/ 3777521 w 3822492"/>
              <a:gd name="connsiteY22" fmla="*/ 213467 h 1262778"/>
              <a:gd name="connsiteX23" fmla="*/ 3672590 w 3822492"/>
              <a:gd name="connsiteY23" fmla="*/ 108536 h 1262778"/>
              <a:gd name="connsiteX24" fmla="*/ 3627620 w 3822492"/>
              <a:gd name="connsiteY24" fmla="*/ 63565 h 1262778"/>
              <a:gd name="connsiteX25" fmla="*/ 3567659 w 3822492"/>
              <a:gd name="connsiteY25" fmla="*/ 33585 h 1262778"/>
              <a:gd name="connsiteX26" fmla="*/ 3522689 w 3822492"/>
              <a:gd name="connsiteY26" fmla="*/ 3605 h 1262778"/>
              <a:gd name="connsiteX27" fmla="*/ 3552669 w 3822492"/>
              <a:gd name="connsiteY27" fmla="*/ 48575 h 1262778"/>
              <a:gd name="connsiteX28" fmla="*/ 3642610 w 3822492"/>
              <a:gd name="connsiteY28" fmla="*/ 108536 h 1262778"/>
              <a:gd name="connsiteX29" fmla="*/ 3702571 w 3822492"/>
              <a:gd name="connsiteY29" fmla="*/ 153506 h 1262778"/>
              <a:gd name="connsiteX30" fmla="*/ 3732551 w 3822492"/>
              <a:gd name="connsiteY30" fmla="*/ 183487 h 1262778"/>
              <a:gd name="connsiteX31" fmla="*/ 3822492 w 3822492"/>
              <a:gd name="connsiteY31" fmla="*/ 258438 h 1262778"/>
              <a:gd name="connsiteX32" fmla="*/ 3792512 w 3822492"/>
              <a:gd name="connsiteY32" fmla="*/ 318398 h 1262778"/>
              <a:gd name="connsiteX33" fmla="*/ 3777521 w 3822492"/>
              <a:gd name="connsiteY33" fmla="*/ 393349 h 1262778"/>
              <a:gd name="connsiteX34" fmla="*/ 3732551 w 3822492"/>
              <a:gd name="connsiteY34" fmla="*/ 453310 h 1262778"/>
              <a:gd name="connsiteX35" fmla="*/ 3702571 w 3822492"/>
              <a:gd name="connsiteY35" fmla="*/ 498280 h 1262778"/>
              <a:gd name="connsiteX36" fmla="*/ 3672590 w 3822492"/>
              <a:gd name="connsiteY36" fmla="*/ 573231 h 1262778"/>
              <a:gd name="connsiteX37" fmla="*/ 3612630 w 3822492"/>
              <a:gd name="connsiteY37" fmla="*/ 753113 h 1262778"/>
              <a:gd name="connsiteX38" fmla="*/ 3582649 w 3822492"/>
              <a:gd name="connsiteY38" fmla="*/ 798083 h 1262778"/>
              <a:gd name="connsiteX39" fmla="*/ 3552669 w 3822492"/>
              <a:gd name="connsiteY39" fmla="*/ 858044 h 1262778"/>
              <a:gd name="connsiteX40" fmla="*/ 3537679 w 3822492"/>
              <a:gd name="connsiteY40" fmla="*/ 888024 h 126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822492" h="1262778">
                <a:moveTo>
                  <a:pt x="0" y="1262778"/>
                </a:moveTo>
                <a:cubicBezTo>
                  <a:pt x="2800" y="1251579"/>
                  <a:pt x="20764" y="1173206"/>
                  <a:pt x="29980" y="1157847"/>
                </a:cubicBezTo>
                <a:cubicBezTo>
                  <a:pt x="37251" y="1145728"/>
                  <a:pt x="51481" y="1139173"/>
                  <a:pt x="59961" y="1127867"/>
                </a:cubicBezTo>
                <a:cubicBezTo>
                  <a:pt x="81580" y="1099042"/>
                  <a:pt x="99934" y="1067906"/>
                  <a:pt x="119921" y="1037926"/>
                </a:cubicBezTo>
                <a:lnTo>
                  <a:pt x="179882" y="947985"/>
                </a:lnTo>
                <a:cubicBezTo>
                  <a:pt x="189875" y="932995"/>
                  <a:pt x="197123" y="915754"/>
                  <a:pt x="209862" y="903015"/>
                </a:cubicBezTo>
                <a:cubicBezTo>
                  <a:pt x="324030" y="788847"/>
                  <a:pt x="325610" y="783435"/>
                  <a:pt x="494676" y="648182"/>
                </a:cubicBezTo>
                <a:cubicBezTo>
                  <a:pt x="652221" y="522146"/>
                  <a:pt x="526553" y="624747"/>
                  <a:pt x="629587" y="573231"/>
                </a:cubicBezTo>
                <a:cubicBezTo>
                  <a:pt x="645701" y="565174"/>
                  <a:pt x="658095" y="550568"/>
                  <a:pt x="674558" y="543251"/>
                </a:cubicBezTo>
                <a:cubicBezTo>
                  <a:pt x="703436" y="530416"/>
                  <a:pt x="764499" y="513270"/>
                  <a:pt x="764499" y="513270"/>
                </a:cubicBezTo>
                <a:cubicBezTo>
                  <a:pt x="779489" y="503277"/>
                  <a:pt x="792910" y="490387"/>
                  <a:pt x="809469" y="483290"/>
                </a:cubicBezTo>
                <a:cubicBezTo>
                  <a:pt x="828405" y="475174"/>
                  <a:pt x="849621" y="473960"/>
                  <a:pt x="869430" y="468300"/>
                </a:cubicBezTo>
                <a:cubicBezTo>
                  <a:pt x="925616" y="452247"/>
                  <a:pt x="909930" y="450034"/>
                  <a:pt x="974361" y="438319"/>
                </a:cubicBezTo>
                <a:cubicBezTo>
                  <a:pt x="1009123" y="431998"/>
                  <a:pt x="1044441" y="429137"/>
                  <a:pt x="1079292" y="423329"/>
                </a:cubicBezTo>
                <a:cubicBezTo>
                  <a:pt x="1104424" y="419140"/>
                  <a:pt x="1129021" y="411942"/>
                  <a:pt x="1154243" y="408339"/>
                </a:cubicBezTo>
                <a:cubicBezTo>
                  <a:pt x="1195667" y="402421"/>
                  <a:pt x="1425033" y="378945"/>
                  <a:pt x="1454046" y="378359"/>
                </a:cubicBezTo>
                <a:lnTo>
                  <a:pt x="2773180" y="363369"/>
                </a:lnTo>
                <a:cubicBezTo>
                  <a:pt x="2833141" y="353375"/>
                  <a:pt x="2893455" y="345309"/>
                  <a:pt x="2953062" y="333388"/>
                </a:cubicBezTo>
                <a:cubicBezTo>
                  <a:pt x="2978046" y="328391"/>
                  <a:pt x="3002639" y="320705"/>
                  <a:pt x="3028013" y="318398"/>
                </a:cubicBezTo>
                <a:cubicBezTo>
                  <a:pt x="3112755" y="310694"/>
                  <a:pt x="3197921" y="308716"/>
                  <a:pt x="3282846" y="303408"/>
                </a:cubicBezTo>
                <a:lnTo>
                  <a:pt x="3747541" y="273428"/>
                </a:lnTo>
                <a:cubicBezTo>
                  <a:pt x="3767528" y="268431"/>
                  <a:pt x="3798289" y="276865"/>
                  <a:pt x="3807502" y="258438"/>
                </a:cubicBezTo>
                <a:cubicBezTo>
                  <a:pt x="3815559" y="242324"/>
                  <a:pt x="3789385" y="227026"/>
                  <a:pt x="3777521" y="213467"/>
                </a:cubicBezTo>
                <a:cubicBezTo>
                  <a:pt x="3777481" y="213421"/>
                  <a:pt x="3693593" y="129539"/>
                  <a:pt x="3672590" y="108536"/>
                </a:cubicBezTo>
                <a:cubicBezTo>
                  <a:pt x="3657600" y="93546"/>
                  <a:pt x="3646581" y="73045"/>
                  <a:pt x="3627620" y="63565"/>
                </a:cubicBezTo>
                <a:cubicBezTo>
                  <a:pt x="3607633" y="53572"/>
                  <a:pt x="3587061" y="44672"/>
                  <a:pt x="3567659" y="33585"/>
                </a:cubicBezTo>
                <a:cubicBezTo>
                  <a:pt x="3552017" y="24647"/>
                  <a:pt x="3512696" y="-11385"/>
                  <a:pt x="3522689" y="3605"/>
                </a:cubicBezTo>
                <a:cubicBezTo>
                  <a:pt x="3532682" y="18595"/>
                  <a:pt x="3539111" y="36712"/>
                  <a:pt x="3552669" y="48575"/>
                </a:cubicBezTo>
                <a:cubicBezTo>
                  <a:pt x="3579786" y="72302"/>
                  <a:pt x="3613784" y="86917"/>
                  <a:pt x="3642610" y="108536"/>
                </a:cubicBezTo>
                <a:cubicBezTo>
                  <a:pt x="3662597" y="123526"/>
                  <a:pt x="3683378" y="137512"/>
                  <a:pt x="3702571" y="153506"/>
                </a:cubicBezTo>
                <a:cubicBezTo>
                  <a:pt x="3713428" y="162554"/>
                  <a:pt x="3721694" y="174439"/>
                  <a:pt x="3732551" y="183487"/>
                </a:cubicBezTo>
                <a:cubicBezTo>
                  <a:pt x="3839452" y="272571"/>
                  <a:pt x="3754689" y="190633"/>
                  <a:pt x="3822492" y="258438"/>
                </a:cubicBezTo>
                <a:cubicBezTo>
                  <a:pt x="3812499" y="278425"/>
                  <a:pt x="3799578" y="297199"/>
                  <a:pt x="3792512" y="318398"/>
                </a:cubicBezTo>
                <a:cubicBezTo>
                  <a:pt x="3784455" y="342569"/>
                  <a:pt x="3787869" y="370066"/>
                  <a:pt x="3777521" y="393349"/>
                </a:cubicBezTo>
                <a:cubicBezTo>
                  <a:pt x="3767374" y="416179"/>
                  <a:pt x="3747072" y="432980"/>
                  <a:pt x="3732551" y="453310"/>
                </a:cubicBezTo>
                <a:cubicBezTo>
                  <a:pt x="3722080" y="467970"/>
                  <a:pt x="3710628" y="482166"/>
                  <a:pt x="3702571" y="498280"/>
                </a:cubicBezTo>
                <a:cubicBezTo>
                  <a:pt x="3690537" y="522347"/>
                  <a:pt x="3681546" y="547857"/>
                  <a:pt x="3672590" y="573231"/>
                </a:cubicBezTo>
                <a:cubicBezTo>
                  <a:pt x="3651554" y="632832"/>
                  <a:pt x="3647690" y="700525"/>
                  <a:pt x="3612630" y="753113"/>
                </a:cubicBezTo>
                <a:cubicBezTo>
                  <a:pt x="3602636" y="768103"/>
                  <a:pt x="3591587" y="782441"/>
                  <a:pt x="3582649" y="798083"/>
                </a:cubicBezTo>
                <a:cubicBezTo>
                  <a:pt x="3571562" y="817485"/>
                  <a:pt x="3562662" y="838057"/>
                  <a:pt x="3552669" y="858044"/>
                </a:cubicBezTo>
                <a:lnTo>
                  <a:pt x="3537679" y="888024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54480" y="670560"/>
            <a:ext cx="4236720" cy="779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Send me the </a:t>
            </a: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status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for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128656" y="4038600"/>
            <a:ext cx="2820784" cy="1325880"/>
          </a:xfrm>
          <a:custGeom>
            <a:avLst/>
            <a:gdLst>
              <a:gd name="connsiteX0" fmla="*/ 2820784 w 2820784"/>
              <a:gd name="connsiteY0" fmla="*/ 0 h 1325880"/>
              <a:gd name="connsiteX1" fmla="*/ 2759824 w 2820784"/>
              <a:gd name="connsiteY1" fmla="*/ 60960 h 1325880"/>
              <a:gd name="connsiteX2" fmla="*/ 2607424 w 2820784"/>
              <a:gd name="connsiteY2" fmla="*/ 152400 h 1325880"/>
              <a:gd name="connsiteX3" fmla="*/ 2531224 w 2820784"/>
              <a:gd name="connsiteY3" fmla="*/ 182880 h 1325880"/>
              <a:gd name="connsiteX4" fmla="*/ 2424544 w 2820784"/>
              <a:gd name="connsiteY4" fmla="*/ 259080 h 1325880"/>
              <a:gd name="connsiteX5" fmla="*/ 2378824 w 2820784"/>
              <a:gd name="connsiteY5" fmla="*/ 304800 h 1325880"/>
              <a:gd name="connsiteX6" fmla="*/ 2317864 w 2820784"/>
              <a:gd name="connsiteY6" fmla="*/ 335280 h 1325880"/>
              <a:gd name="connsiteX7" fmla="*/ 2272144 w 2820784"/>
              <a:gd name="connsiteY7" fmla="*/ 365760 h 1325880"/>
              <a:gd name="connsiteX8" fmla="*/ 2226424 w 2820784"/>
              <a:gd name="connsiteY8" fmla="*/ 381000 h 1325880"/>
              <a:gd name="connsiteX9" fmla="*/ 2165464 w 2820784"/>
              <a:gd name="connsiteY9" fmla="*/ 411480 h 1325880"/>
              <a:gd name="connsiteX10" fmla="*/ 2119744 w 2820784"/>
              <a:gd name="connsiteY10" fmla="*/ 426720 h 1325880"/>
              <a:gd name="connsiteX11" fmla="*/ 2074024 w 2820784"/>
              <a:gd name="connsiteY11" fmla="*/ 457200 h 1325880"/>
              <a:gd name="connsiteX12" fmla="*/ 2013064 w 2820784"/>
              <a:gd name="connsiteY12" fmla="*/ 472440 h 1325880"/>
              <a:gd name="connsiteX13" fmla="*/ 1952104 w 2820784"/>
              <a:gd name="connsiteY13" fmla="*/ 502920 h 1325880"/>
              <a:gd name="connsiteX14" fmla="*/ 1830184 w 2820784"/>
              <a:gd name="connsiteY14" fmla="*/ 533400 h 1325880"/>
              <a:gd name="connsiteX15" fmla="*/ 1616824 w 2820784"/>
              <a:gd name="connsiteY15" fmla="*/ 609600 h 1325880"/>
              <a:gd name="connsiteX16" fmla="*/ 1312024 w 2820784"/>
              <a:gd name="connsiteY16" fmla="*/ 685800 h 1325880"/>
              <a:gd name="connsiteX17" fmla="*/ 1190104 w 2820784"/>
              <a:gd name="connsiteY17" fmla="*/ 716280 h 1325880"/>
              <a:gd name="connsiteX18" fmla="*/ 1129144 w 2820784"/>
              <a:gd name="connsiteY18" fmla="*/ 731520 h 1325880"/>
              <a:gd name="connsiteX19" fmla="*/ 1083424 w 2820784"/>
              <a:gd name="connsiteY19" fmla="*/ 746760 h 1325880"/>
              <a:gd name="connsiteX20" fmla="*/ 870064 w 2820784"/>
              <a:gd name="connsiteY20" fmla="*/ 792480 h 1325880"/>
              <a:gd name="connsiteX21" fmla="*/ 793864 w 2820784"/>
              <a:gd name="connsiteY21" fmla="*/ 807720 h 1325880"/>
              <a:gd name="connsiteX22" fmla="*/ 641464 w 2820784"/>
              <a:gd name="connsiteY22" fmla="*/ 838200 h 1325880"/>
              <a:gd name="connsiteX23" fmla="*/ 62344 w 2820784"/>
              <a:gd name="connsiteY23" fmla="*/ 853440 h 1325880"/>
              <a:gd name="connsiteX24" fmla="*/ 1384 w 2820784"/>
              <a:gd name="connsiteY24" fmla="*/ 838200 h 1325880"/>
              <a:gd name="connsiteX25" fmla="*/ 31864 w 2820784"/>
              <a:gd name="connsiteY25" fmla="*/ 792480 h 1325880"/>
              <a:gd name="connsiteX26" fmla="*/ 47104 w 2820784"/>
              <a:gd name="connsiteY26" fmla="*/ 746760 h 1325880"/>
              <a:gd name="connsiteX27" fmla="*/ 77584 w 2820784"/>
              <a:gd name="connsiteY27" fmla="*/ 701040 h 1325880"/>
              <a:gd name="connsiteX28" fmla="*/ 123304 w 2820784"/>
              <a:gd name="connsiteY28" fmla="*/ 624840 h 1325880"/>
              <a:gd name="connsiteX29" fmla="*/ 199504 w 2820784"/>
              <a:gd name="connsiteY29" fmla="*/ 518160 h 1325880"/>
              <a:gd name="connsiteX30" fmla="*/ 229984 w 2820784"/>
              <a:gd name="connsiteY30" fmla="*/ 472440 h 1325880"/>
              <a:gd name="connsiteX31" fmla="*/ 321424 w 2820784"/>
              <a:gd name="connsiteY31" fmla="*/ 350520 h 1325880"/>
              <a:gd name="connsiteX32" fmla="*/ 306184 w 2820784"/>
              <a:gd name="connsiteY32" fmla="*/ 396240 h 1325880"/>
              <a:gd name="connsiteX33" fmla="*/ 229984 w 2820784"/>
              <a:gd name="connsiteY33" fmla="*/ 487680 h 1325880"/>
              <a:gd name="connsiteX34" fmla="*/ 169024 w 2820784"/>
              <a:gd name="connsiteY34" fmla="*/ 579120 h 1325880"/>
              <a:gd name="connsiteX35" fmla="*/ 138544 w 2820784"/>
              <a:gd name="connsiteY35" fmla="*/ 640080 h 1325880"/>
              <a:gd name="connsiteX36" fmla="*/ 108064 w 2820784"/>
              <a:gd name="connsiteY36" fmla="*/ 685800 h 1325880"/>
              <a:gd name="connsiteX37" fmla="*/ 77584 w 2820784"/>
              <a:gd name="connsiteY37" fmla="*/ 777240 h 1325880"/>
              <a:gd name="connsiteX38" fmla="*/ 31864 w 2820784"/>
              <a:gd name="connsiteY38" fmla="*/ 868680 h 1325880"/>
              <a:gd name="connsiteX39" fmla="*/ 92824 w 2820784"/>
              <a:gd name="connsiteY39" fmla="*/ 929640 h 1325880"/>
              <a:gd name="connsiteX40" fmla="*/ 153784 w 2820784"/>
              <a:gd name="connsiteY40" fmla="*/ 960120 h 1325880"/>
              <a:gd name="connsiteX41" fmla="*/ 245224 w 2820784"/>
              <a:gd name="connsiteY41" fmla="*/ 1021080 h 1325880"/>
              <a:gd name="connsiteX42" fmla="*/ 290944 w 2820784"/>
              <a:gd name="connsiteY42" fmla="*/ 1051560 h 1325880"/>
              <a:gd name="connsiteX43" fmla="*/ 382384 w 2820784"/>
              <a:gd name="connsiteY43" fmla="*/ 1143000 h 1325880"/>
              <a:gd name="connsiteX44" fmla="*/ 473824 w 2820784"/>
              <a:gd name="connsiteY44" fmla="*/ 1234440 h 1325880"/>
              <a:gd name="connsiteX45" fmla="*/ 519544 w 2820784"/>
              <a:gd name="connsiteY45" fmla="*/ 1280160 h 1325880"/>
              <a:gd name="connsiteX46" fmla="*/ 580504 w 2820784"/>
              <a:gd name="connsiteY46" fmla="*/ 1325880 h 132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820784" h="1325880">
                <a:moveTo>
                  <a:pt x="2820784" y="0"/>
                </a:moveTo>
                <a:cubicBezTo>
                  <a:pt x="2800464" y="20320"/>
                  <a:pt x="2782264" y="43008"/>
                  <a:pt x="2759824" y="60960"/>
                </a:cubicBezTo>
                <a:cubicBezTo>
                  <a:pt x="2714473" y="97241"/>
                  <a:pt x="2660843" y="128658"/>
                  <a:pt x="2607424" y="152400"/>
                </a:cubicBezTo>
                <a:cubicBezTo>
                  <a:pt x="2582425" y="163511"/>
                  <a:pt x="2556624" y="172720"/>
                  <a:pt x="2531224" y="182880"/>
                </a:cubicBezTo>
                <a:cubicBezTo>
                  <a:pt x="2412350" y="301754"/>
                  <a:pt x="2564959" y="158783"/>
                  <a:pt x="2424544" y="259080"/>
                </a:cubicBezTo>
                <a:cubicBezTo>
                  <a:pt x="2407006" y="271607"/>
                  <a:pt x="2396362" y="292273"/>
                  <a:pt x="2378824" y="304800"/>
                </a:cubicBezTo>
                <a:cubicBezTo>
                  <a:pt x="2360337" y="318005"/>
                  <a:pt x="2337589" y="324008"/>
                  <a:pt x="2317864" y="335280"/>
                </a:cubicBezTo>
                <a:cubicBezTo>
                  <a:pt x="2301961" y="344367"/>
                  <a:pt x="2288527" y="357569"/>
                  <a:pt x="2272144" y="365760"/>
                </a:cubicBezTo>
                <a:cubicBezTo>
                  <a:pt x="2257776" y="372944"/>
                  <a:pt x="2241189" y="374672"/>
                  <a:pt x="2226424" y="381000"/>
                </a:cubicBezTo>
                <a:cubicBezTo>
                  <a:pt x="2205542" y="389949"/>
                  <a:pt x="2186346" y="402531"/>
                  <a:pt x="2165464" y="411480"/>
                </a:cubicBezTo>
                <a:cubicBezTo>
                  <a:pt x="2150699" y="417808"/>
                  <a:pt x="2134112" y="419536"/>
                  <a:pt x="2119744" y="426720"/>
                </a:cubicBezTo>
                <a:cubicBezTo>
                  <a:pt x="2103361" y="434911"/>
                  <a:pt x="2090859" y="449985"/>
                  <a:pt x="2074024" y="457200"/>
                </a:cubicBezTo>
                <a:cubicBezTo>
                  <a:pt x="2054772" y="465451"/>
                  <a:pt x="2032676" y="465086"/>
                  <a:pt x="2013064" y="472440"/>
                </a:cubicBezTo>
                <a:cubicBezTo>
                  <a:pt x="1991792" y="480417"/>
                  <a:pt x="1973657" y="495736"/>
                  <a:pt x="1952104" y="502920"/>
                </a:cubicBezTo>
                <a:cubicBezTo>
                  <a:pt x="1912363" y="516167"/>
                  <a:pt x="1869079" y="517842"/>
                  <a:pt x="1830184" y="533400"/>
                </a:cubicBezTo>
                <a:cubicBezTo>
                  <a:pt x="1760677" y="561203"/>
                  <a:pt x="1689319" y="591476"/>
                  <a:pt x="1616824" y="609600"/>
                </a:cubicBezTo>
                <a:lnTo>
                  <a:pt x="1312024" y="685800"/>
                </a:lnTo>
                <a:lnTo>
                  <a:pt x="1190104" y="716280"/>
                </a:lnTo>
                <a:cubicBezTo>
                  <a:pt x="1169784" y="721360"/>
                  <a:pt x="1149015" y="724896"/>
                  <a:pt x="1129144" y="731520"/>
                </a:cubicBezTo>
                <a:cubicBezTo>
                  <a:pt x="1113904" y="736600"/>
                  <a:pt x="1098870" y="742347"/>
                  <a:pt x="1083424" y="746760"/>
                </a:cubicBezTo>
                <a:cubicBezTo>
                  <a:pt x="1018546" y="765297"/>
                  <a:pt x="928383" y="780816"/>
                  <a:pt x="870064" y="792480"/>
                </a:cubicBezTo>
                <a:cubicBezTo>
                  <a:pt x="844664" y="797560"/>
                  <a:pt x="818994" y="801438"/>
                  <a:pt x="793864" y="807720"/>
                </a:cubicBezTo>
                <a:cubicBezTo>
                  <a:pt x="747955" y="819197"/>
                  <a:pt x="687135" y="836124"/>
                  <a:pt x="641464" y="838200"/>
                </a:cubicBezTo>
                <a:cubicBezTo>
                  <a:pt x="448556" y="846969"/>
                  <a:pt x="255384" y="848360"/>
                  <a:pt x="62344" y="853440"/>
                </a:cubicBezTo>
                <a:cubicBezTo>
                  <a:pt x="42024" y="848360"/>
                  <a:pt x="10751" y="856934"/>
                  <a:pt x="1384" y="838200"/>
                </a:cubicBezTo>
                <a:cubicBezTo>
                  <a:pt x="-6807" y="821817"/>
                  <a:pt x="23673" y="808863"/>
                  <a:pt x="31864" y="792480"/>
                </a:cubicBezTo>
                <a:cubicBezTo>
                  <a:pt x="39048" y="778112"/>
                  <a:pt x="39920" y="761128"/>
                  <a:pt x="47104" y="746760"/>
                </a:cubicBezTo>
                <a:cubicBezTo>
                  <a:pt x="55295" y="730377"/>
                  <a:pt x="67876" y="716572"/>
                  <a:pt x="77584" y="701040"/>
                </a:cubicBezTo>
                <a:cubicBezTo>
                  <a:pt x="93283" y="675921"/>
                  <a:pt x="107605" y="649959"/>
                  <a:pt x="123304" y="624840"/>
                </a:cubicBezTo>
                <a:cubicBezTo>
                  <a:pt x="159220" y="567374"/>
                  <a:pt x="154794" y="580754"/>
                  <a:pt x="199504" y="518160"/>
                </a:cubicBezTo>
                <a:cubicBezTo>
                  <a:pt x="210150" y="503255"/>
                  <a:pt x="219211" y="487253"/>
                  <a:pt x="229984" y="472440"/>
                </a:cubicBezTo>
                <a:cubicBezTo>
                  <a:pt x="259863" y="431356"/>
                  <a:pt x="321424" y="350520"/>
                  <a:pt x="321424" y="350520"/>
                </a:cubicBezTo>
                <a:cubicBezTo>
                  <a:pt x="316344" y="365760"/>
                  <a:pt x="313368" y="381872"/>
                  <a:pt x="306184" y="396240"/>
                </a:cubicBezTo>
                <a:cubicBezTo>
                  <a:pt x="273509" y="461590"/>
                  <a:pt x="277171" y="427011"/>
                  <a:pt x="229984" y="487680"/>
                </a:cubicBezTo>
                <a:cubicBezTo>
                  <a:pt x="207494" y="516596"/>
                  <a:pt x="185407" y="546355"/>
                  <a:pt x="169024" y="579120"/>
                </a:cubicBezTo>
                <a:cubicBezTo>
                  <a:pt x="158864" y="599440"/>
                  <a:pt x="149816" y="620355"/>
                  <a:pt x="138544" y="640080"/>
                </a:cubicBezTo>
                <a:cubicBezTo>
                  <a:pt x="129457" y="655983"/>
                  <a:pt x="115503" y="669062"/>
                  <a:pt x="108064" y="685800"/>
                </a:cubicBezTo>
                <a:cubicBezTo>
                  <a:pt x="95015" y="715160"/>
                  <a:pt x="95406" y="750507"/>
                  <a:pt x="77584" y="777240"/>
                </a:cubicBezTo>
                <a:cubicBezTo>
                  <a:pt x="38193" y="836326"/>
                  <a:pt x="52896" y="805584"/>
                  <a:pt x="31864" y="868680"/>
                </a:cubicBezTo>
                <a:cubicBezTo>
                  <a:pt x="52184" y="889000"/>
                  <a:pt x="69835" y="912398"/>
                  <a:pt x="92824" y="929640"/>
                </a:cubicBezTo>
                <a:cubicBezTo>
                  <a:pt x="110999" y="943271"/>
                  <a:pt x="134303" y="948431"/>
                  <a:pt x="153784" y="960120"/>
                </a:cubicBezTo>
                <a:cubicBezTo>
                  <a:pt x="185196" y="978967"/>
                  <a:pt x="214744" y="1000760"/>
                  <a:pt x="245224" y="1021080"/>
                </a:cubicBezTo>
                <a:cubicBezTo>
                  <a:pt x="260464" y="1031240"/>
                  <a:pt x="279954" y="1036907"/>
                  <a:pt x="290944" y="1051560"/>
                </a:cubicBezTo>
                <a:cubicBezTo>
                  <a:pt x="394009" y="1188980"/>
                  <a:pt x="282103" y="1053861"/>
                  <a:pt x="382384" y="1143000"/>
                </a:cubicBezTo>
                <a:cubicBezTo>
                  <a:pt x="414601" y="1171638"/>
                  <a:pt x="443344" y="1203960"/>
                  <a:pt x="473824" y="1234440"/>
                </a:cubicBezTo>
                <a:cubicBezTo>
                  <a:pt x="489064" y="1249680"/>
                  <a:pt x="501611" y="1268205"/>
                  <a:pt x="519544" y="1280160"/>
                </a:cubicBezTo>
                <a:cubicBezTo>
                  <a:pt x="571242" y="1314625"/>
                  <a:pt x="552312" y="1297688"/>
                  <a:pt x="580504" y="1325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94960" y="4953000"/>
            <a:ext cx="374904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“lecturing”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7320" y="5699760"/>
            <a:ext cx="1561646" cy="23544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Status: Chris is </a:t>
            </a:r>
            <a:r>
              <a:rPr lang="en-US" sz="1000" dirty="0" smtClean="0">
                <a:solidFill>
                  <a:srgbClr val="FF0000"/>
                </a:solidFill>
              </a:rPr>
              <a:t>lecturing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40280" y="6065520"/>
            <a:ext cx="914400" cy="2438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7320" y="6065520"/>
            <a:ext cx="78579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Set status: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5349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/>
      <p:bldP spid="21" grpId="0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Internet 101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0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312" y="1951037"/>
            <a:ext cx="5715000" cy="3810000"/>
          </a:xfrm>
          <a:prstGeom prst="rect">
            <a:avLst/>
          </a:prstGeom>
        </p:spPr>
      </p:pic>
      <p:sp>
        <p:nvSpPr>
          <p:cNvPr id="4" name="Can 3"/>
          <p:cNvSpPr/>
          <p:nvPr/>
        </p:nvSpPr>
        <p:spPr>
          <a:xfrm>
            <a:off x="392112" y="23320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9757" y="1776334"/>
            <a:ext cx="203132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 Book Server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82912" y="3170237"/>
            <a:ext cx="663964" cy="10082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 smtClean="0"/>
              <a:t>=</a:t>
            </a:r>
            <a:endParaRPr lang="en-US" sz="6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73112" y="3094037"/>
            <a:ext cx="1307425" cy="1752600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Servers are computers (running code)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I came here to make friends and program the internet...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3640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83312" y="5761037"/>
            <a:ext cx="2133918" cy="607539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I am here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535112" y="1112837"/>
            <a:ext cx="4389428" cy="1122743"/>
          </a:xfrm>
          <a:prstGeom prst="rect">
            <a:avLst/>
          </a:prstGeom>
          <a:solidFill>
            <a:srgbClr val="FFFFFF">
              <a:alpha val="7843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Facebook’s </a:t>
            </a:r>
            <a:r>
              <a:rPr lang="en-US" sz="3600" smtClean="0"/>
              <a:t>closest datacenter is here</a:t>
            </a:r>
            <a:endParaRPr lang="en-US" sz="3600" dirty="0"/>
          </a:p>
        </p:txBody>
      </p:sp>
      <p:sp>
        <p:nvSpPr>
          <p:cNvPr id="6" name="Oval 5"/>
          <p:cNvSpPr/>
          <p:nvPr/>
        </p:nvSpPr>
        <p:spPr>
          <a:xfrm>
            <a:off x="5345112" y="6065837"/>
            <a:ext cx="457200" cy="457200"/>
          </a:xfrm>
          <a:prstGeom prst="ellipse">
            <a:avLst/>
          </a:prstGeom>
          <a:solidFill>
            <a:srgbClr val="0432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4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Face Book Server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8848" r="26392"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 </a:t>
            </a:r>
            <a:r>
              <a:rPr lang="en-US" sz="2400" dirty="0" smtClean="0"/>
              <a:t>Internet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561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Face Book Server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8848" r="26392"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 </a:t>
            </a:r>
            <a:r>
              <a:rPr lang="en-US" sz="2400" dirty="0" smtClean="0"/>
              <a:t>Internet</a:t>
            </a:r>
            <a:endParaRPr lang="en-US" sz="2400" dirty="0"/>
          </a:p>
        </p:txBody>
      </p:sp>
      <p:sp>
        <p:nvSpPr>
          <p:cNvPr id="2" name="Rectangular Callout 1"/>
          <p:cNvSpPr/>
          <p:nvPr/>
        </p:nvSpPr>
        <p:spPr>
          <a:xfrm>
            <a:off x="838200" y="4693920"/>
            <a:ext cx="3474720" cy="1798320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332121">
            <a:off x="855947" y="5305836"/>
            <a:ext cx="346663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Get status for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9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Face Book Server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8848" r="26392"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 </a:t>
            </a:r>
            <a:r>
              <a:rPr lang="en-US" sz="2400" dirty="0" smtClean="0"/>
              <a:t>Internet</a:t>
            </a:r>
            <a:endParaRPr lang="en-US" sz="2400" dirty="0"/>
          </a:p>
        </p:txBody>
      </p:sp>
      <p:sp>
        <p:nvSpPr>
          <p:cNvPr id="2" name="Rectangular Callout 1"/>
          <p:cNvSpPr/>
          <p:nvPr/>
        </p:nvSpPr>
        <p:spPr>
          <a:xfrm>
            <a:off x="838200" y="4693920"/>
            <a:ext cx="3474720" cy="1798320"/>
          </a:xfrm>
          <a:prstGeom prst="wedgeRectCallout">
            <a:avLst>
              <a:gd name="adj1" fmla="val 58796"/>
              <a:gd name="adj2" fmla="val 3308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046" y="4876800"/>
            <a:ext cx="1991305" cy="14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Face Book Server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8848" r="26392"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 </a:t>
            </a:r>
            <a:r>
              <a:rPr lang="en-US" sz="2400" dirty="0" smtClean="0"/>
              <a:t>Internet</a:t>
            </a:r>
            <a:endParaRPr lang="en-US" sz="2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767" y="6126480"/>
            <a:ext cx="982460" cy="69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3307E-6 -4.7879E-7 L -5.43307E-6 -4.7879E-7 C 0.00047 -0.00609 0.00031 -0.01239 0.00141 -0.01827 C 0.00188 -0.02058 0.00377 -0.02205 0.0044 -0.02436 C 0.00582 -0.02814 0.00645 -0.03234 0.00755 -0.03633 L 0.01511 -0.06657 C 0.01558 -0.06867 0.01621 -0.07056 0.01653 -0.07266 C 0.017 -0.07539 0.01732 -0.07812 0.0181 -0.08085 C 0.01873 -0.08294 0.02031 -0.08462 0.0211 -0.08672 L 0.02566 -0.10499 C 0.02613 -0.10688 0.02834 -0.1094 0.02708 -0.11108 L 0.02409 -0.11507 L 0.09369 -0.19172 L 0.0559 -0.28433 L 0.05747 -0.42356 L 0.10582 -0.53024 L 0.19968 -0.59071 " pathEditMode="relative" ptsTypes="AAAAAAAAAAAAAA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Face Book Server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8848" r="26392"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 </a:t>
            </a:r>
            <a:r>
              <a:rPr lang="en-US" sz="2400" dirty="0" smtClean="0"/>
              <a:t>Internet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916" y="1356359"/>
            <a:ext cx="846555" cy="804227"/>
          </a:xfrm>
          <a:prstGeom prst="rect">
            <a:avLst/>
          </a:prstGeom>
        </p:spPr>
      </p:pic>
      <p:sp>
        <p:nvSpPr>
          <p:cNvPr id="53" name="Rectangular Callout 52"/>
          <p:cNvSpPr/>
          <p:nvPr/>
        </p:nvSpPr>
        <p:spPr>
          <a:xfrm>
            <a:off x="1402080" y="457200"/>
            <a:ext cx="3474720" cy="1798320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148840" y="1166512"/>
            <a:ext cx="19451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9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Face Book Server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8848" r="26392"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 </a:t>
            </a:r>
            <a:r>
              <a:rPr lang="en-US" sz="2400" dirty="0" smtClean="0"/>
              <a:t>Internet</a:t>
            </a:r>
            <a:endParaRPr lang="en-US" sz="2400" dirty="0"/>
          </a:p>
        </p:txBody>
      </p:sp>
      <p:sp>
        <p:nvSpPr>
          <p:cNvPr id="53" name="Rectangular Callout 52"/>
          <p:cNvSpPr/>
          <p:nvPr/>
        </p:nvSpPr>
        <p:spPr>
          <a:xfrm>
            <a:off x="1402080" y="457200"/>
            <a:ext cx="3474720" cy="1798320"/>
          </a:xfrm>
          <a:prstGeom prst="wedgeRectCallout">
            <a:avLst>
              <a:gd name="adj1" fmla="val 93445"/>
              <a:gd name="adj2" fmla="val -250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148840" y="1166512"/>
            <a:ext cx="19451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126" y="701040"/>
            <a:ext cx="1991305" cy="14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1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1303902" cy="7559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4980" y="1547734"/>
            <a:ext cx="2031325" cy="34996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Face Book Server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610032" y="1021079"/>
            <a:ext cx="969010" cy="1280477"/>
            <a:chOff x="6716712" y="183197"/>
            <a:chExt cx="2133600" cy="2819400"/>
          </a:xfrm>
        </p:grpSpPr>
        <p:sp>
          <p:nvSpPr>
            <p:cNvPr id="3" name="Can 2"/>
            <p:cNvSpPr/>
            <p:nvPr/>
          </p:nvSpPr>
          <p:spPr>
            <a:xfrm>
              <a:off x="6716712" y="183197"/>
              <a:ext cx="2133600" cy="2819400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8848" r="26392"/>
            <a:stretch/>
          </p:blipFill>
          <p:spPr>
            <a:xfrm>
              <a:off x="7128192" y="929957"/>
              <a:ext cx="1307425" cy="17526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160" y="5882639"/>
            <a:ext cx="777432" cy="1280477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4343400" y="1021080"/>
            <a:ext cx="5181600" cy="5593080"/>
            <a:chOff x="4343400" y="1021080"/>
            <a:chExt cx="5181600" cy="5593080"/>
          </a:xfrm>
        </p:grpSpPr>
        <p:sp>
          <p:nvSpPr>
            <p:cNvPr id="9" name="Oval 8"/>
            <p:cNvSpPr/>
            <p:nvPr/>
          </p:nvSpPr>
          <p:spPr>
            <a:xfrm>
              <a:off x="4343400" y="4389120"/>
              <a:ext cx="441960" cy="4419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983480" y="51816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745480" y="46939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96000" y="617220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88280" y="39776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8200" y="35356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663440" y="199644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151120" y="1021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88280" y="2926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077200" y="22707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90360" y="47091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6640" y="425196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620000" y="32461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8305800" y="406908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083040" y="2941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867400" y="2179320"/>
              <a:ext cx="441960" cy="4419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425440" y="6416040"/>
              <a:ext cx="5791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01640" y="5074920"/>
              <a:ext cx="2286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4815840" y="4892040"/>
              <a:ext cx="21336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14" idx="3"/>
            </p:cNvCxnSpPr>
            <p:nvPr/>
          </p:nvCxnSpPr>
          <p:spPr>
            <a:xfrm flipV="1">
              <a:off x="4602480" y="3912916"/>
              <a:ext cx="110444" cy="40000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892040" y="4358640"/>
              <a:ext cx="335280" cy="1828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3" idx="1"/>
            </p:cNvCxnSpPr>
            <p:nvPr/>
          </p:nvCxnSpPr>
          <p:spPr>
            <a:xfrm>
              <a:off x="5135880" y="3901440"/>
              <a:ext cx="217124" cy="14092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17" idx="3"/>
            </p:cNvCxnSpPr>
            <p:nvPr/>
          </p:nvCxnSpPr>
          <p:spPr>
            <a:xfrm flipV="1">
              <a:off x="5090160" y="3303316"/>
              <a:ext cx="262844" cy="27808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5" idx="5"/>
            </p:cNvCxnSpPr>
            <p:nvPr/>
          </p:nvCxnSpPr>
          <p:spPr>
            <a:xfrm>
              <a:off x="5040676" y="2373676"/>
              <a:ext cx="323804" cy="491444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84520" y="2651760"/>
              <a:ext cx="259080" cy="2590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968240" y="1524000"/>
              <a:ext cx="289560" cy="396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5593080" y="1524000"/>
              <a:ext cx="411480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370320" y="2209800"/>
              <a:ext cx="182880" cy="76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84520" y="1249680"/>
              <a:ext cx="807720" cy="3200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745480" y="4404360"/>
              <a:ext cx="182880" cy="243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8" idx="0"/>
            </p:cNvCxnSpPr>
            <p:nvPr/>
          </p:nvCxnSpPr>
          <p:spPr>
            <a:xfrm flipH="1">
              <a:off x="4986876" y="5654040"/>
              <a:ext cx="164244" cy="228599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294120" y="4953000"/>
              <a:ext cx="335280" cy="15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6370320" y="5303520"/>
              <a:ext cx="487680" cy="7772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62600" y="3413760"/>
              <a:ext cx="0" cy="4724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7132320" y="4648200"/>
              <a:ext cx="289560" cy="1066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7741920" y="3749040"/>
              <a:ext cx="76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7955280" y="4434840"/>
              <a:ext cx="335280" cy="304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7894320" y="2743200"/>
              <a:ext cx="304800" cy="42672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8564880" y="2621280"/>
              <a:ext cx="487680" cy="33528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8717280" y="3383280"/>
              <a:ext cx="441960" cy="62484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741920" y="2194560"/>
              <a:ext cx="30480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2590800" y="2804160"/>
            <a:ext cx="184377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 </a:t>
            </a:r>
            <a:r>
              <a:rPr lang="en-US" sz="2400" dirty="0" smtClean="0"/>
              <a:t>Internet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2148840" y="1166512"/>
            <a:ext cx="19451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teaching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407" y="1569720"/>
            <a:ext cx="789276" cy="5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2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22E-6 2.51995E-8 L 0.10441 0.08651 L 0.05591 0.22175 L 0.03937 0.34859 L -0.03323 0.41516 L -0.08614 0.60268 L -0.22362 0.61087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First, the server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7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257141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... And I already made friends.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587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3699192" y="379507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01677" y="3269854"/>
            <a:ext cx="86433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Server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4080192" y="4557077"/>
            <a:ext cx="1307425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5653" y="131064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606040" y="24079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815" y="147828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04560" y="228600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A Server’s Simple Purpose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95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3699192" y="379507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848" r="26392"/>
          <a:stretch/>
        </p:blipFill>
        <p:spPr>
          <a:xfrm>
            <a:off x="4080192" y="4557077"/>
            <a:ext cx="1307425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5653" y="131064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someRequest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7815" y="1478280"/>
            <a:ext cx="2765501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serverResponse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A Server’s Simple Purpose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3640067"/>
            <a:ext cx="4719319" cy="3279527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2606040" y="24079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004560" y="2286000"/>
            <a:ext cx="15087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6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Servers on one slide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(Request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 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 =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8000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run(){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server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.start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43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A Server’s Simple Purpose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15110" y="1396500"/>
            <a:ext cx="829945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requestMade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request)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server code goes here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8760" y="3319696"/>
            <a:ext cx="10622280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make a Server object</a:t>
            </a:r>
          </a:p>
          <a:p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server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 =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SimpleServer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, 8000);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9870" y="5133256"/>
            <a:ext cx="8299450" cy="14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run(){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start the server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server.start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8" name="Oval 7"/>
          <p:cNvSpPr/>
          <p:nvPr/>
        </p:nvSpPr>
        <p:spPr>
          <a:xfrm>
            <a:off x="335280" y="334051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04800" y="5199796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0520" y="1554480"/>
            <a:ext cx="746760" cy="7467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71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What is a Request?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06" y="1432560"/>
            <a:ext cx="3351794" cy="237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4084320"/>
            <a:ext cx="4344459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Request request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6" y="550813"/>
            <a:ext cx="3411004" cy="3240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65599" y="1508760"/>
            <a:ext cx="5715026" cy="1809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a command */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String </a:t>
            </a:r>
            <a:r>
              <a:rPr lang="en-US" sz="2400" dirty="0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command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/* Request has parameters */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HashMap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400" dirty="0" err="1" smtClean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94360" y="504444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240" y="5532120"/>
            <a:ext cx="9217588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methods that the server calls on requests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request.getCommand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request.getParam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key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//returns associated value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5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Echo Server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21709"/>
            <a:ext cx="7886065" cy="3789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816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" y="117348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Any Request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1901" y="1249680"/>
            <a:ext cx="3318537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String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Length of the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cmd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16280" y="2179320"/>
            <a:ext cx="899178" cy="1707427"/>
          </a:xfrm>
          <a:custGeom>
            <a:avLst/>
            <a:gdLst>
              <a:gd name="connsiteX0" fmla="*/ 0 w 899178"/>
              <a:gd name="connsiteY0" fmla="*/ 0 h 1707427"/>
              <a:gd name="connsiteX1" fmla="*/ 441960 w 899178"/>
              <a:gd name="connsiteY1" fmla="*/ 1143000 h 1707427"/>
              <a:gd name="connsiteX2" fmla="*/ 579120 w 899178"/>
              <a:gd name="connsiteY2" fmla="*/ 1264920 h 1707427"/>
              <a:gd name="connsiteX3" fmla="*/ 624840 w 899178"/>
              <a:gd name="connsiteY3" fmla="*/ 1280160 h 1707427"/>
              <a:gd name="connsiteX4" fmla="*/ 716280 w 899178"/>
              <a:gd name="connsiteY4" fmla="*/ 1341120 h 1707427"/>
              <a:gd name="connsiteX5" fmla="*/ 807720 w 899178"/>
              <a:gd name="connsiteY5" fmla="*/ 1402080 h 1707427"/>
              <a:gd name="connsiteX6" fmla="*/ 838200 w 899178"/>
              <a:gd name="connsiteY6" fmla="*/ 1356360 h 1707427"/>
              <a:gd name="connsiteX7" fmla="*/ 868680 w 899178"/>
              <a:gd name="connsiteY7" fmla="*/ 1112520 h 1707427"/>
              <a:gd name="connsiteX8" fmla="*/ 883920 w 899178"/>
              <a:gd name="connsiteY8" fmla="*/ 1005840 h 1707427"/>
              <a:gd name="connsiteX9" fmla="*/ 899160 w 899178"/>
              <a:gd name="connsiteY9" fmla="*/ 960120 h 1707427"/>
              <a:gd name="connsiteX10" fmla="*/ 868680 w 899178"/>
              <a:gd name="connsiteY10" fmla="*/ 1432560 h 1707427"/>
              <a:gd name="connsiteX11" fmla="*/ 822960 w 899178"/>
              <a:gd name="connsiteY11" fmla="*/ 1569720 h 1707427"/>
              <a:gd name="connsiteX12" fmla="*/ 685800 w 899178"/>
              <a:gd name="connsiteY12" fmla="*/ 1600200 h 1707427"/>
              <a:gd name="connsiteX13" fmla="*/ 472440 w 899178"/>
              <a:gd name="connsiteY13" fmla="*/ 1661160 h 1707427"/>
              <a:gd name="connsiteX14" fmla="*/ 381000 w 899178"/>
              <a:gd name="connsiteY14" fmla="*/ 1706880 h 1707427"/>
              <a:gd name="connsiteX15" fmla="*/ 365760 w 899178"/>
              <a:gd name="connsiteY15" fmla="*/ 1706880 h 17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99178" h="1707427">
                <a:moveTo>
                  <a:pt x="0" y="0"/>
                </a:moveTo>
                <a:cubicBezTo>
                  <a:pt x="364151" y="1092453"/>
                  <a:pt x="89258" y="790298"/>
                  <a:pt x="441960" y="1143000"/>
                </a:cubicBezTo>
                <a:cubicBezTo>
                  <a:pt x="482350" y="1183390"/>
                  <a:pt x="524730" y="1237725"/>
                  <a:pt x="579120" y="1264920"/>
                </a:cubicBezTo>
                <a:cubicBezTo>
                  <a:pt x="593488" y="1272104"/>
                  <a:pt x="609600" y="1275080"/>
                  <a:pt x="624840" y="1280160"/>
                </a:cubicBezTo>
                <a:cubicBezTo>
                  <a:pt x="726305" y="1381625"/>
                  <a:pt x="617030" y="1285981"/>
                  <a:pt x="716280" y="1341120"/>
                </a:cubicBezTo>
                <a:cubicBezTo>
                  <a:pt x="748302" y="1358910"/>
                  <a:pt x="807720" y="1402080"/>
                  <a:pt x="807720" y="1402080"/>
                </a:cubicBezTo>
                <a:cubicBezTo>
                  <a:pt x="817880" y="1386840"/>
                  <a:pt x="834825" y="1374362"/>
                  <a:pt x="838200" y="1356360"/>
                </a:cubicBezTo>
                <a:cubicBezTo>
                  <a:pt x="908795" y="979855"/>
                  <a:pt x="819368" y="1260456"/>
                  <a:pt x="868680" y="1112520"/>
                </a:cubicBezTo>
                <a:cubicBezTo>
                  <a:pt x="873760" y="1076960"/>
                  <a:pt x="876875" y="1041063"/>
                  <a:pt x="883920" y="1005840"/>
                </a:cubicBezTo>
                <a:cubicBezTo>
                  <a:pt x="887070" y="990088"/>
                  <a:pt x="899733" y="944066"/>
                  <a:pt x="899160" y="960120"/>
                </a:cubicBezTo>
                <a:cubicBezTo>
                  <a:pt x="893528" y="1117827"/>
                  <a:pt x="894623" y="1276900"/>
                  <a:pt x="868680" y="1432560"/>
                </a:cubicBezTo>
                <a:cubicBezTo>
                  <a:pt x="862982" y="1466750"/>
                  <a:pt x="863140" y="1542933"/>
                  <a:pt x="822960" y="1569720"/>
                </a:cubicBezTo>
                <a:cubicBezTo>
                  <a:pt x="813431" y="1576073"/>
                  <a:pt x="687857" y="1599612"/>
                  <a:pt x="685800" y="1600200"/>
                </a:cubicBezTo>
                <a:cubicBezTo>
                  <a:pt x="434214" y="1672082"/>
                  <a:pt x="644191" y="1626810"/>
                  <a:pt x="472440" y="1661160"/>
                </a:cubicBezTo>
                <a:cubicBezTo>
                  <a:pt x="427742" y="1690959"/>
                  <a:pt x="431477" y="1694261"/>
                  <a:pt x="381000" y="1706880"/>
                </a:cubicBezTo>
                <a:cubicBezTo>
                  <a:pt x="376072" y="1708112"/>
                  <a:pt x="370840" y="1706880"/>
                  <a:pt x="365760" y="170688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290560" y="2575560"/>
            <a:ext cx="1203960" cy="2286000"/>
          </a:xfrm>
          <a:custGeom>
            <a:avLst/>
            <a:gdLst>
              <a:gd name="connsiteX0" fmla="*/ 0 w 1508760"/>
              <a:gd name="connsiteY0" fmla="*/ 2270760 h 2286000"/>
              <a:gd name="connsiteX1" fmla="*/ 60960 w 1508760"/>
              <a:gd name="connsiteY1" fmla="*/ 2286000 h 2286000"/>
              <a:gd name="connsiteX2" fmla="*/ 121920 w 1508760"/>
              <a:gd name="connsiteY2" fmla="*/ 2270760 h 2286000"/>
              <a:gd name="connsiteX3" fmla="*/ 198120 w 1508760"/>
              <a:gd name="connsiteY3" fmla="*/ 2255520 h 2286000"/>
              <a:gd name="connsiteX4" fmla="*/ 259080 w 1508760"/>
              <a:gd name="connsiteY4" fmla="*/ 2209800 h 2286000"/>
              <a:gd name="connsiteX5" fmla="*/ 304800 w 1508760"/>
              <a:gd name="connsiteY5" fmla="*/ 2194560 h 2286000"/>
              <a:gd name="connsiteX6" fmla="*/ 365760 w 1508760"/>
              <a:gd name="connsiteY6" fmla="*/ 2164080 h 2286000"/>
              <a:gd name="connsiteX7" fmla="*/ 502920 w 1508760"/>
              <a:gd name="connsiteY7" fmla="*/ 2057400 h 2286000"/>
              <a:gd name="connsiteX8" fmla="*/ 1051560 w 1508760"/>
              <a:gd name="connsiteY8" fmla="*/ 899160 h 2286000"/>
              <a:gd name="connsiteX9" fmla="*/ 1036320 w 1508760"/>
              <a:gd name="connsiteY9" fmla="*/ 320040 h 2286000"/>
              <a:gd name="connsiteX10" fmla="*/ 1005840 w 1508760"/>
              <a:gd name="connsiteY10" fmla="*/ 182880 h 2286000"/>
              <a:gd name="connsiteX11" fmla="*/ 853440 w 1508760"/>
              <a:gd name="connsiteY11" fmla="*/ 30480 h 2286000"/>
              <a:gd name="connsiteX12" fmla="*/ 807720 w 1508760"/>
              <a:gd name="connsiteY12" fmla="*/ 0 h 2286000"/>
              <a:gd name="connsiteX13" fmla="*/ 762000 w 1508760"/>
              <a:gd name="connsiteY13" fmla="*/ 91440 h 2286000"/>
              <a:gd name="connsiteX14" fmla="*/ 746760 w 1508760"/>
              <a:gd name="connsiteY14" fmla="*/ 137160 h 2286000"/>
              <a:gd name="connsiteX15" fmla="*/ 685800 w 1508760"/>
              <a:gd name="connsiteY15" fmla="*/ 228600 h 2286000"/>
              <a:gd name="connsiteX16" fmla="*/ 655320 w 1508760"/>
              <a:gd name="connsiteY16" fmla="*/ 274320 h 2286000"/>
              <a:gd name="connsiteX17" fmla="*/ 624840 w 1508760"/>
              <a:gd name="connsiteY17" fmla="*/ 335280 h 2286000"/>
              <a:gd name="connsiteX18" fmla="*/ 609600 w 1508760"/>
              <a:gd name="connsiteY18" fmla="*/ 381000 h 2286000"/>
              <a:gd name="connsiteX19" fmla="*/ 655320 w 1508760"/>
              <a:gd name="connsiteY19" fmla="*/ 213360 h 2286000"/>
              <a:gd name="connsiteX20" fmla="*/ 701040 w 1508760"/>
              <a:gd name="connsiteY20" fmla="*/ 167640 h 2286000"/>
              <a:gd name="connsiteX21" fmla="*/ 762000 w 1508760"/>
              <a:gd name="connsiteY21" fmla="*/ 76200 h 2286000"/>
              <a:gd name="connsiteX22" fmla="*/ 792480 w 1508760"/>
              <a:gd name="connsiteY22" fmla="*/ 30480 h 2286000"/>
              <a:gd name="connsiteX23" fmla="*/ 838200 w 1508760"/>
              <a:gd name="connsiteY23" fmla="*/ 0 h 2286000"/>
              <a:gd name="connsiteX24" fmla="*/ 1249680 w 1508760"/>
              <a:gd name="connsiteY24" fmla="*/ 15240 h 2286000"/>
              <a:gd name="connsiteX25" fmla="*/ 1295400 w 1508760"/>
              <a:gd name="connsiteY25" fmla="*/ 30480 h 2286000"/>
              <a:gd name="connsiteX26" fmla="*/ 1371600 w 1508760"/>
              <a:gd name="connsiteY26" fmla="*/ 76200 h 2286000"/>
              <a:gd name="connsiteX27" fmla="*/ 1432560 w 1508760"/>
              <a:gd name="connsiteY27" fmla="*/ 106680 h 2286000"/>
              <a:gd name="connsiteX28" fmla="*/ 1478280 w 1508760"/>
              <a:gd name="connsiteY28" fmla="*/ 121920 h 2286000"/>
              <a:gd name="connsiteX29" fmla="*/ 1508760 w 1508760"/>
              <a:gd name="connsiteY29" fmla="*/ 1524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508760" h="2286000">
                <a:moveTo>
                  <a:pt x="0" y="2270760"/>
                </a:moveTo>
                <a:cubicBezTo>
                  <a:pt x="20320" y="2275840"/>
                  <a:pt x="40015" y="2286000"/>
                  <a:pt x="60960" y="2286000"/>
                </a:cubicBezTo>
                <a:cubicBezTo>
                  <a:pt x="81905" y="2286000"/>
                  <a:pt x="101473" y="2275304"/>
                  <a:pt x="121920" y="2270760"/>
                </a:cubicBezTo>
                <a:cubicBezTo>
                  <a:pt x="147206" y="2265141"/>
                  <a:pt x="172720" y="2260600"/>
                  <a:pt x="198120" y="2255520"/>
                </a:cubicBezTo>
                <a:cubicBezTo>
                  <a:pt x="218440" y="2240280"/>
                  <a:pt x="237027" y="2222402"/>
                  <a:pt x="259080" y="2209800"/>
                </a:cubicBezTo>
                <a:cubicBezTo>
                  <a:pt x="273028" y="2201830"/>
                  <a:pt x="290035" y="2200888"/>
                  <a:pt x="304800" y="2194560"/>
                </a:cubicBezTo>
                <a:cubicBezTo>
                  <a:pt x="325682" y="2185611"/>
                  <a:pt x="346279" y="2175769"/>
                  <a:pt x="365760" y="2164080"/>
                </a:cubicBezTo>
                <a:cubicBezTo>
                  <a:pt x="456904" y="2109394"/>
                  <a:pt x="442022" y="2118298"/>
                  <a:pt x="502920" y="2057400"/>
                </a:cubicBezTo>
                <a:cubicBezTo>
                  <a:pt x="685800" y="1671320"/>
                  <a:pt x="926177" y="1307550"/>
                  <a:pt x="1051560" y="899160"/>
                </a:cubicBezTo>
                <a:cubicBezTo>
                  <a:pt x="1108236" y="714558"/>
                  <a:pt x="1045292" y="512938"/>
                  <a:pt x="1036320" y="320040"/>
                </a:cubicBezTo>
                <a:cubicBezTo>
                  <a:pt x="1036073" y="314737"/>
                  <a:pt x="1011917" y="195034"/>
                  <a:pt x="1005840" y="182880"/>
                </a:cubicBezTo>
                <a:cubicBezTo>
                  <a:pt x="955040" y="81280"/>
                  <a:pt x="944880" y="91440"/>
                  <a:pt x="853440" y="30480"/>
                </a:cubicBezTo>
                <a:lnTo>
                  <a:pt x="807720" y="0"/>
                </a:lnTo>
                <a:cubicBezTo>
                  <a:pt x="769414" y="114918"/>
                  <a:pt x="821086" y="-26733"/>
                  <a:pt x="762000" y="91440"/>
                </a:cubicBezTo>
                <a:cubicBezTo>
                  <a:pt x="754816" y="105808"/>
                  <a:pt x="754562" y="123117"/>
                  <a:pt x="746760" y="137160"/>
                </a:cubicBezTo>
                <a:cubicBezTo>
                  <a:pt x="728970" y="169182"/>
                  <a:pt x="706120" y="198120"/>
                  <a:pt x="685800" y="228600"/>
                </a:cubicBezTo>
                <a:cubicBezTo>
                  <a:pt x="675640" y="243840"/>
                  <a:pt x="663511" y="257937"/>
                  <a:pt x="655320" y="274320"/>
                </a:cubicBezTo>
                <a:cubicBezTo>
                  <a:pt x="645160" y="294640"/>
                  <a:pt x="633789" y="314398"/>
                  <a:pt x="624840" y="335280"/>
                </a:cubicBezTo>
                <a:cubicBezTo>
                  <a:pt x="618512" y="350045"/>
                  <a:pt x="609600" y="397064"/>
                  <a:pt x="609600" y="381000"/>
                </a:cubicBezTo>
                <a:cubicBezTo>
                  <a:pt x="609600" y="336807"/>
                  <a:pt x="630838" y="252532"/>
                  <a:pt x="655320" y="213360"/>
                </a:cubicBezTo>
                <a:cubicBezTo>
                  <a:pt x="666743" y="195083"/>
                  <a:pt x="687808" y="184653"/>
                  <a:pt x="701040" y="167640"/>
                </a:cubicBezTo>
                <a:cubicBezTo>
                  <a:pt x="723530" y="138724"/>
                  <a:pt x="741680" y="106680"/>
                  <a:pt x="762000" y="76200"/>
                </a:cubicBezTo>
                <a:cubicBezTo>
                  <a:pt x="772160" y="60960"/>
                  <a:pt x="777240" y="40640"/>
                  <a:pt x="792480" y="30480"/>
                </a:cubicBezTo>
                <a:lnTo>
                  <a:pt x="838200" y="0"/>
                </a:lnTo>
                <a:cubicBezTo>
                  <a:pt x="975360" y="5080"/>
                  <a:pt x="1112730" y="6110"/>
                  <a:pt x="1249680" y="15240"/>
                </a:cubicBezTo>
                <a:cubicBezTo>
                  <a:pt x="1265709" y="16309"/>
                  <a:pt x="1281032" y="23296"/>
                  <a:pt x="1295400" y="30480"/>
                </a:cubicBezTo>
                <a:cubicBezTo>
                  <a:pt x="1321894" y="43727"/>
                  <a:pt x="1345706" y="61815"/>
                  <a:pt x="1371600" y="76200"/>
                </a:cubicBezTo>
                <a:cubicBezTo>
                  <a:pt x="1391459" y="87233"/>
                  <a:pt x="1411678" y="97731"/>
                  <a:pt x="1432560" y="106680"/>
                </a:cubicBezTo>
                <a:cubicBezTo>
                  <a:pt x="1447325" y="113008"/>
                  <a:pt x="1464505" y="113655"/>
                  <a:pt x="1478280" y="121920"/>
                </a:cubicBezTo>
                <a:cubicBezTo>
                  <a:pt x="1490601" y="129312"/>
                  <a:pt x="1498600" y="142240"/>
                  <a:pt x="1508760" y="152400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Echo Server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20" y="2946400"/>
            <a:ext cx="64389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2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41999" y="2495772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latin typeface="+mn-lt"/>
                <a:cs typeface="Courier"/>
              </a:rPr>
              <a:t>There are two types of internet programs. Servers and Clients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3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Then, the client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1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A </a:t>
            </a:r>
            <a:r>
              <a:rPr lang="en-US" sz="5071" dirty="0" err="1" smtClean="0">
                <a:latin typeface="Calibri"/>
                <a:cs typeface="Calibri"/>
              </a:rPr>
              <a:t>Clients’s</a:t>
            </a:r>
            <a:r>
              <a:rPr lang="en-US" sz="5071" dirty="0" smtClean="0">
                <a:latin typeface="Calibri"/>
                <a:cs typeface="Calibri"/>
              </a:rPr>
              <a:t> Purpose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2213327"/>
            <a:ext cx="2403792" cy="39591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62400" y="2164080"/>
            <a:ext cx="4980851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432FF"/>
                </a:solidFill>
              </a:rPr>
              <a:t>1. </a:t>
            </a:r>
            <a:r>
              <a:rPr lang="en-US" sz="3600" dirty="0" smtClean="0">
                <a:solidFill>
                  <a:srgbClr val="0432FF"/>
                </a:solidFill>
              </a:rPr>
              <a:t>Interact with the user</a:t>
            </a:r>
            <a:endParaRPr lang="en-US" sz="3600" dirty="0">
              <a:solidFill>
                <a:srgbClr val="0432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3543300"/>
            <a:ext cx="5519460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432FF"/>
                </a:solidFill>
              </a:rPr>
              <a:t>2</a:t>
            </a:r>
            <a:r>
              <a:rPr lang="en-US" sz="3600" dirty="0" smtClean="0">
                <a:solidFill>
                  <a:srgbClr val="0432FF"/>
                </a:solidFill>
              </a:rPr>
              <a:t>. Get data from its server</a:t>
            </a:r>
            <a:endParaRPr lang="en-US" sz="3600" dirty="0">
              <a:solidFill>
                <a:srgbClr val="0432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62400" y="4922520"/>
            <a:ext cx="528862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432FF"/>
                </a:solidFill>
              </a:rPr>
              <a:t>3. Save data to its server</a:t>
            </a:r>
            <a:endParaRPr lang="en-US" sz="36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8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ry {</a:t>
            </a:r>
          </a:p>
          <a:p>
            <a:endParaRPr lang="en-US" b="1" dirty="0" smtClean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 smtClean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The internet is a fast and wild world my friend</a:t>
            </a:r>
          </a:p>
          <a:p>
            <a:pPr marL="407988" lvl="1" indent="-166688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59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ry {</a:t>
            </a:r>
          </a:p>
          <a:p>
            <a:endParaRPr lang="en-US" b="1" dirty="0" smtClean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example =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new Request("</a:t>
            </a:r>
            <a:r>
              <a:rPr lang="en-US" b="1" dirty="0" err="1">
                <a:solidFill>
                  <a:srgbClr val="FF0000"/>
                </a:solidFill>
                <a:latin typeface="Monaco" charset="0"/>
              </a:rPr>
              <a:t>getStatus</a:t>
            </a:r>
            <a:r>
              <a:rPr lang="en-US" b="1" dirty="0" smtClean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example.addParam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("name", "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");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 smtClean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The internet is a fast and wild world my friend</a:t>
            </a:r>
          </a:p>
          <a:p>
            <a:pPr marL="407988" lvl="1" indent="-166688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18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ry {</a:t>
            </a:r>
          </a:p>
          <a:p>
            <a:endParaRPr lang="en-US" b="1" dirty="0" smtClean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smtClean="0">
                <a:solidFill>
                  <a:srgbClr val="FF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FF0000"/>
                </a:solidFill>
                <a:latin typeface="Monaco" charset="0"/>
              </a:rPr>
              <a:t>result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FF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</a:t>
            </a:r>
            <a:r>
              <a:rPr lang="en-US" b="1" dirty="0" smtClean="0">
                <a:solidFill>
                  <a:srgbClr val="FF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 smtClean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The internet is a fast and wild world my friend</a:t>
            </a:r>
          </a:p>
          <a:p>
            <a:pPr marL="407988" lvl="1" indent="-166688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3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ry {</a:t>
            </a:r>
          </a:p>
          <a:p>
            <a:endParaRPr lang="en-US" b="1" dirty="0" smtClean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FF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 smtClean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The internet is a fast and wild world my friend</a:t>
            </a:r>
          </a:p>
          <a:p>
            <a:pPr marL="407988" lvl="1" indent="-166688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7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ry {</a:t>
            </a:r>
          </a:p>
          <a:p>
            <a:endParaRPr lang="en-US" b="1" dirty="0" smtClean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 smtClean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The internet is a fast and wild world my friend</a:t>
            </a:r>
          </a:p>
          <a:p>
            <a:pPr marL="407988" lvl="1" indent="-166688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86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ry {</a:t>
            </a:r>
          </a:p>
          <a:p>
            <a:endParaRPr lang="en-US" b="1" dirty="0" smtClean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 smtClean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The internet is a fast and wild world my friend</a:t>
            </a:r>
          </a:p>
          <a:p>
            <a:pPr marL="407988" lvl="1" indent="-166688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2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ry {</a:t>
            </a:r>
          </a:p>
          <a:p>
            <a:endParaRPr lang="en-US" b="1" dirty="0" smtClean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>
                <a:solidFill>
                  <a:srgbClr val="FF0000"/>
                </a:solidFill>
                <a:latin typeface="Monaco" charset="0"/>
              </a:rPr>
              <a:t>String result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 smtClean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catch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(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IOException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//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The internet is a fast and wild world my friend</a:t>
            </a:r>
          </a:p>
          <a:p>
            <a:pPr marL="407988" lvl="1" indent="-166688"/>
            <a:endParaRPr lang="en-US" dirty="0" smtClean="0">
              <a:solidFill>
                <a:schemeClr val="bg1">
                  <a:lumMod val="85000"/>
                </a:schemeClr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onaco" charset="0"/>
              </a:rPr>
              <a:t>}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597511"/>
            <a:ext cx="8595360" cy="421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charset="0"/>
              </a:rPr>
              <a:t>t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ry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{</a:t>
            </a:r>
          </a:p>
          <a:p>
            <a:endParaRPr lang="en-US" b="1" dirty="0" smtClean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1. construct a new request</a:t>
            </a:r>
          </a:p>
          <a:p>
            <a:pPr marL="407988" lvl="1" indent="-166688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Request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Request(</a:t>
            </a:r>
            <a:r>
              <a:rPr lang="en-US" b="1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err="1">
                <a:solidFill>
                  <a:srgbClr val="2A00FF"/>
                </a:solidFill>
                <a:latin typeface="Monaco" charset="0"/>
              </a:rPr>
              <a:t>getStatus</a:t>
            </a:r>
            <a:r>
              <a:rPr lang="en-US" b="1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2. add parameters to the request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err="1" smtClean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dirty="0" err="1" smtClean="0">
                <a:solidFill>
                  <a:srgbClr val="000000"/>
                </a:solidFill>
                <a:latin typeface="Monaco" charset="0"/>
              </a:rPr>
              <a:t>.addParam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"name"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 charset="0"/>
              </a:rPr>
              <a:t>chris</a:t>
            </a:r>
            <a:r>
              <a:rPr lang="en-US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3. send the request to a computer on the internet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Monaco" charset="0"/>
            </a:endParaRPr>
          </a:p>
          <a:p>
            <a:pPr marL="407988" lvl="1" indent="-166688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SimpleClient.</a:t>
            </a:r>
            <a:r>
              <a:rPr lang="en-US" i="1" dirty="0" err="1">
                <a:solidFill>
                  <a:srgbClr val="000000"/>
                </a:solidFill>
                <a:latin typeface="Monaco" charset="0"/>
              </a:rPr>
              <a:t>makeRequest</a:t>
            </a:r>
            <a:r>
              <a:rPr lang="en-US" i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HOST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example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pPr marL="407988" lvl="1" indent="-166688"/>
            <a:endParaRPr lang="en-US" b="1" dirty="0" smtClean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 </a:t>
            </a:r>
            <a:r>
              <a:rPr lang="en-US" b="1" dirty="0" smtClean="0">
                <a:solidFill>
                  <a:srgbClr val="7030A0"/>
                </a:solidFill>
                <a:latin typeface="Monaco" charset="0"/>
              </a:rPr>
              <a:t>catch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Monaco" charset="0"/>
              </a:rPr>
              <a:t>IOException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 e) {</a:t>
            </a:r>
          </a:p>
          <a:p>
            <a:pPr marL="407988" lvl="1" indent="-393700"/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pPr marL="407988" lvl="1" indent="-166688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//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Monaco" charset="0"/>
              </a:rPr>
              <a:t>The internet is a fast and wild world my friend</a:t>
            </a:r>
          </a:p>
          <a:p>
            <a:pPr marL="407988" lvl="1" indent="-166688"/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pPr marL="407988" lvl="1" indent="-393700"/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529" y="25644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smtClean="0">
                <a:latin typeface="Calibri"/>
                <a:cs typeface="Calibri"/>
              </a:rPr>
              <a:t>Clients on one slide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480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Time for a little chat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9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2184400"/>
            <a:ext cx="9334500" cy="31750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 and Client</a:t>
            </a:r>
            <a:endParaRPr lang="en-US" sz="507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For the first time ever in CS106A: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343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21246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75360" y="5913120"/>
            <a:ext cx="145584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Hello world</a:t>
            </a:r>
            <a:endParaRPr lang="en-US" sz="2000" dirty="0"/>
          </a:p>
        </p:txBody>
      </p:sp>
      <p:sp>
        <p:nvSpPr>
          <p:cNvPr id="27" name="Freeform 26"/>
          <p:cNvSpPr/>
          <p:nvPr/>
        </p:nvSpPr>
        <p:spPr>
          <a:xfrm>
            <a:off x="2773680" y="582168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722120" y="1503460"/>
            <a:ext cx="1234440" cy="2108420"/>
          </a:xfrm>
          <a:custGeom>
            <a:avLst/>
            <a:gdLst>
              <a:gd name="connsiteX0" fmla="*/ 0 w 1234440"/>
              <a:gd name="connsiteY0" fmla="*/ 2108420 h 2108420"/>
              <a:gd name="connsiteX1" fmla="*/ 15240 w 1234440"/>
              <a:gd name="connsiteY1" fmla="*/ 1818860 h 2108420"/>
              <a:gd name="connsiteX2" fmla="*/ 30480 w 1234440"/>
              <a:gd name="connsiteY2" fmla="*/ 1757900 h 2108420"/>
              <a:gd name="connsiteX3" fmla="*/ 45720 w 1234440"/>
              <a:gd name="connsiteY3" fmla="*/ 1681700 h 2108420"/>
              <a:gd name="connsiteX4" fmla="*/ 60960 w 1234440"/>
              <a:gd name="connsiteY4" fmla="*/ 1483580 h 2108420"/>
              <a:gd name="connsiteX5" fmla="*/ 76200 w 1234440"/>
              <a:gd name="connsiteY5" fmla="*/ 1392140 h 2108420"/>
              <a:gd name="connsiteX6" fmla="*/ 106680 w 1234440"/>
              <a:gd name="connsiteY6" fmla="*/ 1254980 h 2108420"/>
              <a:gd name="connsiteX7" fmla="*/ 152400 w 1234440"/>
              <a:gd name="connsiteY7" fmla="*/ 1117820 h 2108420"/>
              <a:gd name="connsiteX8" fmla="*/ 182880 w 1234440"/>
              <a:gd name="connsiteY8" fmla="*/ 1026380 h 2108420"/>
              <a:gd name="connsiteX9" fmla="*/ 198120 w 1234440"/>
              <a:gd name="connsiteY9" fmla="*/ 980660 h 2108420"/>
              <a:gd name="connsiteX10" fmla="*/ 228600 w 1234440"/>
              <a:gd name="connsiteY10" fmla="*/ 934940 h 2108420"/>
              <a:gd name="connsiteX11" fmla="*/ 243840 w 1234440"/>
              <a:gd name="connsiteY11" fmla="*/ 889220 h 2108420"/>
              <a:gd name="connsiteX12" fmla="*/ 304800 w 1234440"/>
              <a:gd name="connsiteY12" fmla="*/ 797780 h 2108420"/>
              <a:gd name="connsiteX13" fmla="*/ 335280 w 1234440"/>
              <a:gd name="connsiteY13" fmla="*/ 752060 h 2108420"/>
              <a:gd name="connsiteX14" fmla="*/ 381000 w 1234440"/>
              <a:gd name="connsiteY14" fmla="*/ 706340 h 2108420"/>
              <a:gd name="connsiteX15" fmla="*/ 502920 w 1234440"/>
              <a:gd name="connsiteY15" fmla="*/ 569180 h 2108420"/>
              <a:gd name="connsiteX16" fmla="*/ 640080 w 1234440"/>
              <a:gd name="connsiteY16" fmla="*/ 477740 h 2108420"/>
              <a:gd name="connsiteX17" fmla="*/ 731520 w 1234440"/>
              <a:gd name="connsiteY17" fmla="*/ 416780 h 2108420"/>
              <a:gd name="connsiteX18" fmla="*/ 777240 w 1234440"/>
              <a:gd name="connsiteY18" fmla="*/ 386300 h 2108420"/>
              <a:gd name="connsiteX19" fmla="*/ 822960 w 1234440"/>
              <a:gd name="connsiteY19" fmla="*/ 371060 h 2108420"/>
              <a:gd name="connsiteX20" fmla="*/ 960120 w 1234440"/>
              <a:gd name="connsiteY20" fmla="*/ 264380 h 2108420"/>
              <a:gd name="connsiteX21" fmla="*/ 1005840 w 1234440"/>
              <a:gd name="connsiteY21" fmla="*/ 233900 h 2108420"/>
              <a:gd name="connsiteX22" fmla="*/ 1051560 w 1234440"/>
              <a:gd name="connsiteY22" fmla="*/ 203420 h 2108420"/>
              <a:gd name="connsiteX23" fmla="*/ 1143000 w 1234440"/>
              <a:gd name="connsiteY23" fmla="*/ 172940 h 2108420"/>
              <a:gd name="connsiteX24" fmla="*/ 1066800 w 1234440"/>
              <a:gd name="connsiteY24" fmla="*/ 157700 h 2108420"/>
              <a:gd name="connsiteX25" fmla="*/ 1021080 w 1234440"/>
              <a:gd name="connsiteY25" fmla="*/ 127220 h 2108420"/>
              <a:gd name="connsiteX26" fmla="*/ 899160 w 1234440"/>
              <a:gd name="connsiteY26" fmla="*/ 51020 h 2108420"/>
              <a:gd name="connsiteX27" fmla="*/ 807720 w 1234440"/>
              <a:gd name="connsiteY27" fmla="*/ 5300 h 2108420"/>
              <a:gd name="connsiteX28" fmla="*/ 853440 w 1234440"/>
              <a:gd name="connsiteY28" fmla="*/ 20540 h 2108420"/>
              <a:gd name="connsiteX29" fmla="*/ 914400 w 1234440"/>
              <a:gd name="connsiteY29" fmla="*/ 51020 h 2108420"/>
              <a:gd name="connsiteX30" fmla="*/ 1005840 w 1234440"/>
              <a:gd name="connsiteY30" fmla="*/ 111980 h 2108420"/>
              <a:gd name="connsiteX31" fmla="*/ 1066800 w 1234440"/>
              <a:gd name="connsiteY31" fmla="*/ 157700 h 2108420"/>
              <a:gd name="connsiteX32" fmla="*/ 1112520 w 1234440"/>
              <a:gd name="connsiteY32" fmla="*/ 172940 h 2108420"/>
              <a:gd name="connsiteX33" fmla="*/ 1219200 w 1234440"/>
              <a:gd name="connsiteY33" fmla="*/ 218660 h 2108420"/>
              <a:gd name="connsiteX34" fmla="*/ 1234440 w 1234440"/>
              <a:gd name="connsiteY34" fmla="*/ 279620 h 2108420"/>
              <a:gd name="connsiteX35" fmla="*/ 1219200 w 1234440"/>
              <a:gd name="connsiteY35" fmla="*/ 325340 h 2108420"/>
              <a:gd name="connsiteX36" fmla="*/ 1173480 w 1234440"/>
              <a:gd name="connsiteY36" fmla="*/ 447260 h 2108420"/>
              <a:gd name="connsiteX37" fmla="*/ 1158240 w 1234440"/>
              <a:gd name="connsiteY37" fmla="*/ 523460 h 2108420"/>
              <a:gd name="connsiteX38" fmla="*/ 1143000 w 1234440"/>
              <a:gd name="connsiteY38" fmla="*/ 584420 h 2108420"/>
              <a:gd name="connsiteX39" fmla="*/ 1143000 w 1234440"/>
              <a:gd name="connsiteY39" fmla="*/ 630140 h 210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34440" h="2108420">
                <a:moveTo>
                  <a:pt x="0" y="2108420"/>
                </a:moveTo>
                <a:cubicBezTo>
                  <a:pt x="5080" y="2011900"/>
                  <a:pt x="6867" y="1915150"/>
                  <a:pt x="15240" y="1818860"/>
                </a:cubicBezTo>
                <a:cubicBezTo>
                  <a:pt x="17054" y="1797993"/>
                  <a:pt x="25936" y="1778347"/>
                  <a:pt x="30480" y="1757900"/>
                </a:cubicBezTo>
                <a:cubicBezTo>
                  <a:pt x="36099" y="1732614"/>
                  <a:pt x="40640" y="1707100"/>
                  <a:pt x="45720" y="1681700"/>
                </a:cubicBezTo>
                <a:cubicBezTo>
                  <a:pt x="50800" y="1615660"/>
                  <a:pt x="54026" y="1549451"/>
                  <a:pt x="60960" y="1483580"/>
                </a:cubicBezTo>
                <a:cubicBezTo>
                  <a:pt x="64195" y="1452849"/>
                  <a:pt x="70672" y="1422542"/>
                  <a:pt x="76200" y="1392140"/>
                </a:cubicBezTo>
                <a:cubicBezTo>
                  <a:pt x="82893" y="1355328"/>
                  <a:pt x="95390" y="1292613"/>
                  <a:pt x="106680" y="1254980"/>
                </a:cubicBezTo>
                <a:lnTo>
                  <a:pt x="152400" y="1117820"/>
                </a:lnTo>
                <a:lnTo>
                  <a:pt x="182880" y="1026380"/>
                </a:lnTo>
                <a:cubicBezTo>
                  <a:pt x="187960" y="1011140"/>
                  <a:pt x="189209" y="994026"/>
                  <a:pt x="198120" y="980660"/>
                </a:cubicBezTo>
                <a:cubicBezTo>
                  <a:pt x="208280" y="965420"/>
                  <a:pt x="220409" y="951323"/>
                  <a:pt x="228600" y="934940"/>
                </a:cubicBezTo>
                <a:cubicBezTo>
                  <a:pt x="235784" y="920572"/>
                  <a:pt x="236038" y="903263"/>
                  <a:pt x="243840" y="889220"/>
                </a:cubicBezTo>
                <a:cubicBezTo>
                  <a:pt x="261630" y="857198"/>
                  <a:pt x="284480" y="828260"/>
                  <a:pt x="304800" y="797780"/>
                </a:cubicBezTo>
                <a:cubicBezTo>
                  <a:pt x="314960" y="782540"/>
                  <a:pt x="322328" y="765012"/>
                  <a:pt x="335280" y="752060"/>
                </a:cubicBezTo>
                <a:cubicBezTo>
                  <a:pt x="350520" y="736820"/>
                  <a:pt x="367202" y="722897"/>
                  <a:pt x="381000" y="706340"/>
                </a:cubicBezTo>
                <a:cubicBezTo>
                  <a:pt x="438261" y="637626"/>
                  <a:pt x="391772" y="643279"/>
                  <a:pt x="502920" y="569180"/>
                </a:cubicBezTo>
                <a:lnTo>
                  <a:pt x="640080" y="477740"/>
                </a:lnTo>
                <a:lnTo>
                  <a:pt x="731520" y="416780"/>
                </a:lnTo>
                <a:cubicBezTo>
                  <a:pt x="746760" y="406620"/>
                  <a:pt x="759864" y="392092"/>
                  <a:pt x="777240" y="386300"/>
                </a:cubicBezTo>
                <a:lnTo>
                  <a:pt x="822960" y="371060"/>
                </a:lnTo>
                <a:cubicBezTo>
                  <a:pt x="894583" y="299437"/>
                  <a:pt x="850747" y="337295"/>
                  <a:pt x="960120" y="264380"/>
                </a:cubicBezTo>
                <a:lnTo>
                  <a:pt x="1005840" y="233900"/>
                </a:lnTo>
                <a:cubicBezTo>
                  <a:pt x="1021080" y="223740"/>
                  <a:pt x="1034184" y="209212"/>
                  <a:pt x="1051560" y="203420"/>
                </a:cubicBezTo>
                <a:lnTo>
                  <a:pt x="1143000" y="172940"/>
                </a:lnTo>
                <a:cubicBezTo>
                  <a:pt x="1117600" y="167860"/>
                  <a:pt x="1091054" y="166795"/>
                  <a:pt x="1066800" y="157700"/>
                </a:cubicBezTo>
                <a:cubicBezTo>
                  <a:pt x="1049650" y="151269"/>
                  <a:pt x="1035985" y="137866"/>
                  <a:pt x="1021080" y="127220"/>
                </a:cubicBezTo>
                <a:cubicBezTo>
                  <a:pt x="955442" y="80336"/>
                  <a:pt x="970766" y="81708"/>
                  <a:pt x="899160" y="51020"/>
                </a:cubicBezTo>
                <a:cubicBezTo>
                  <a:pt x="887886" y="46188"/>
                  <a:pt x="807720" y="26220"/>
                  <a:pt x="807720" y="5300"/>
                </a:cubicBezTo>
                <a:cubicBezTo>
                  <a:pt x="807720" y="-10764"/>
                  <a:pt x="838675" y="14212"/>
                  <a:pt x="853440" y="20540"/>
                </a:cubicBezTo>
                <a:cubicBezTo>
                  <a:pt x="874322" y="29489"/>
                  <a:pt x="894919" y="39331"/>
                  <a:pt x="914400" y="51020"/>
                </a:cubicBezTo>
                <a:cubicBezTo>
                  <a:pt x="945812" y="69867"/>
                  <a:pt x="975830" y="90973"/>
                  <a:pt x="1005840" y="111980"/>
                </a:cubicBezTo>
                <a:cubicBezTo>
                  <a:pt x="1026648" y="126546"/>
                  <a:pt x="1044747" y="145098"/>
                  <a:pt x="1066800" y="157700"/>
                </a:cubicBezTo>
                <a:cubicBezTo>
                  <a:pt x="1080748" y="165670"/>
                  <a:pt x="1097755" y="166612"/>
                  <a:pt x="1112520" y="172940"/>
                </a:cubicBezTo>
                <a:cubicBezTo>
                  <a:pt x="1244345" y="229436"/>
                  <a:pt x="1111978" y="182919"/>
                  <a:pt x="1219200" y="218660"/>
                </a:cubicBezTo>
                <a:cubicBezTo>
                  <a:pt x="1224280" y="238980"/>
                  <a:pt x="1234440" y="258675"/>
                  <a:pt x="1234440" y="279620"/>
                </a:cubicBezTo>
                <a:cubicBezTo>
                  <a:pt x="1234440" y="295684"/>
                  <a:pt x="1223613" y="309894"/>
                  <a:pt x="1219200" y="325340"/>
                </a:cubicBezTo>
                <a:cubicBezTo>
                  <a:pt x="1191533" y="422173"/>
                  <a:pt x="1220829" y="352562"/>
                  <a:pt x="1173480" y="447260"/>
                </a:cubicBezTo>
                <a:cubicBezTo>
                  <a:pt x="1168400" y="472660"/>
                  <a:pt x="1163859" y="498174"/>
                  <a:pt x="1158240" y="523460"/>
                </a:cubicBezTo>
                <a:cubicBezTo>
                  <a:pt x="1153696" y="543907"/>
                  <a:pt x="1145962" y="563685"/>
                  <a:pt x="1143000" y="584420"/>
                </a:cubicBezTo>
                <a:cubicBezTo>
                  <a:pt x="1140845" y="599507"/>
                  <a:pt x="1143000" y="614900"/>
                  <a:pt x="1143000" y="6301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6720" y="2179320"/>
            <a:ext cx="3318537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Hello world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3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76550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index = 0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7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76550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sp>
        <p:nvSpPr>
          <p:cNvPr id="3" name="Freeform 2"/>
          <p:cNvSpPr/>
          <p:nvPr/>
        </p:nvSpPr>
        <p:spPr>
          <a:xfrm>
            <a:off x="5135880" y="1889760"/>
            <a:ext cx="1830962" cy="1356360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80760" y="2042160"/>
            <a:ext cx="2581156" cy="43582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[Hello world]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26480" y="388620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5273040" y="1447800"/>
            <a:ext cx="1584960" cy="1828800"/>
          </a:xfrm>
          <a:custGeom>
            <a:avLst/>
            <a:gdLst>
              <a:gd name="connsiteX0" fmla="*/ 1584960 w 1584960"/>
              <a:gd name="connsiteY0" fmla="*/ 1828800 h 1828800"/>
              <a:gd name="connsiteX1" fmla="*/ 1569720 w 1584960"/>
              <a:gd name="connsiteY1" fmla="*/ 1325880 h 1828800"/>
              <a:gd name="connsiteX2" fmla="*/ 1554480 w 1584960"/>
              <a:gd name="connsiteY2" fmla="*/ 1280160 h 1828800"/>
              <a:gd name="connsiteX3" fmla="*/ 1463040 w 1584960"/>
              <a:gd name="connsiteY3" fmla="*/ 1127760 h 1828800"/>
              <a:gd name="connsiteX4" fmla="*/ 1432560 w 1584960"/>
              <a:gd name="connsiteY4" fmla="*/ 1066800 h 1828800"/>
              <a:gd name="connsiteX5" fmla="*/ 1310640 w 1584960"/>
              <a:gd name="connsiteY5" fmla="*/ 944880 h 1828800"/>
              <a:gd name="connsiteX6" fmla="*/ 1127760 w 1584960"/>
              <a:gd name="connsiteY6" fmla="*/ 746760 h 1828800"/>
              <a:gd name="connsiteX7" fmla="*/ 1082040 w 1584960"/>
              <a:gd name="connsiteY7" fmla="*/ 701040 h 1828800"/>
              <a:gd name="connsiteX8" fmla="*/ 1021080 w 1584960"/>
              <a:gd name="connsiteY8" fmla="*/ 655320 h 1828800"/>
              <a:gd name="connsiteX9" fmla="*/ 838200 w 1584960"/>
              <a:gd name="connsiteY9" fmla="*/ 457200 h 1828800"/>
              <a:gd name="connsiteX10" fmla="*/ 716280 w 1584960"/>
              <a:gd name="connsiteY10" fmla="*/ 396240 h 1828800"/>
              <a:gd name="connsiteX11" fmla="*/ 563880 w 1584960"/>
              <a:gd name="connsiteY11" fmla="*/ 335280 h 1828800"/>
              <a:gd name="connsiteX12" fmla="*/ 518160 w 1584960"/>
              <a:gd name="connsiteY12" fmla="*/ 304800 h 1828800"/>
              <a:gd name="connsiteX13" fmla="*/ 411480 w 1584960"/>
              <a:gd name="connsiteY13" fmla="*/ 274320 h 1828800"/>
              <a:gd name="connsiteX14" fmla="*/ 350520 w 1584960"/>
              <a:gd name="connsiteY14" fmla="*/ 243840 h 1828800"/>
              <a:gd name="connsiteX15" fmla="*/ 259080 w 1584960"/>
              <a:gd name="connsiteY15" fmla="*/ 213360 h 1828800"/>
              <a:gd name="connsiteX16" fmla="*/ 60960 w 1584960"/>
              <a:gd name="connsiteY16" fmla="*/ 167640 h 1828800"/>
              <a:gd name="connsiteX17" fmla="*/ 45720 w 1584960"/>
              <a:gd name="connsiteY17" fmla="*/ 274320 h 1828800"/>
              <a:gd name="connsiteX18" fmla="*/ 15240 w 1584960"/>
              <a:gd name="connsiteY18" fmla="*/ 320040 h 1828800"/>
              <a:gd name="connsiteX19" fmla="*/ 0 w 1584960"/>
              <a:gd name="connsiteY19" fmla="*/ 365760 h 1828800"/>
              <a:gd name="connsiteX20" fmla="*/ 15240 w 1584960"/>
              <a:gd name="connsiteY20" fmla="*/ 304800 h 1828800"/>
              <a:gd name="connsiteX21" fmla="*/ 45720 w 1584960"/>
              <a:gd name="connsiteY21" fmla="*/ 167640 h 1828800"/>
              <a:gd name="connsiteX22" fmla="*/ 60960 w 1584960"/>
              <a:gd name="connsiteY22" fmla="*/ 106680 h 1828800"/>
              <a:gd name="connsiteX23" fmla="*/ 91440 w 1584960"/>
              <a:gd name="connsiteY23" fmla="*/ 45720 h 1828800"/>
              <a:gd name="connsiteX24" fmla="*/ 167640 w 1584960"/>
              <a:gd name="connsiteY24" fmla="*/ 30480 h 1828800"/>
              <a:gd name="connsiteX25" fmla="*/ 274320 w 1584960"/>
              <a:gd name="connsiteY25" fmla="*/ 15240 h 1828800"/>
              <a:gd name="connsiteX26" fmla="*/ 365760 w 1584960"/>
              <a:gd name="connsiteY26" fmla="*/ 0 h 1828800"/>
              <a:gd name="connsiteX27" fmla="*/ 670560 w 1584960"/>
              <a:gd name="connsiteY27" fmla="*/ 15240 h 1828800"/>
              <a:gd name="connsiteX28" fmla="*/ 792480 w 1584960"/>
              <a:gd name="connsiteY28" fmla="*/ 4572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84960" h="1828800">
                <a:moveTo>
                  <a:pt x="1584960" y="1828800"/>
                </a:moveTo>
                <a:cubicBezTo>
                  <a:pt x="1579880" y="1661160"/>
                  <a:pt x="1579023" y="1493339"/>
                  <a:pt x="1569720" y="1325880"/>
                </a:cubicBezTo>
                <a:cubicBezTo>
                  <a:pt x="1568829" y="1309840"/>
                  <a:pt x="1562096" y="1294304"/>
                  <a:pt x="1554480" y="1280160"/>
                </a:cubicBezTo>
                <a:cubicBezTo>
                  <a:pt x="1526393" y="1227999"/>
                  <a:pt x="1489534" y="1180748"/>
                  <a:pt x="1463040" y="1127760"/>
                </a:cubicBezTo>
                <a:cubicBezTo>
                  <a:pt x="1452880" y="1107440"/>
                  <a:pt x="1447104" y="1084253"/>
                  <a:pt x="1432560" y="1066800"/>
                </a:cubicBezTo>
                <a:cubicBezTo>
                  <a:pt x="1395766" y="1022648"/>
                  <a:pt x="1345124" y="990859"/>
                  <a:pt x="1310640" y="944880"/>
                </a:cubicBezTo>
                <a:cubicBezTo>
                  <a:pt x="1226125" y="832194"/>
                  <a:pt x="1282881" y="901881"/>
                  <a:pt x="1127760" y="746760"/>
                </a:cubicBezTo>
                <a:cubicBezTo>
                  <a:pt x="1112520" y="731520"/>
                  <a:pt x="1099282" y="713972"/>
                  <a:pt x="1082040" y="701040"/>
                </a:cubicBezTo>
                <a:cubicBezTo>
                  <a:pt x="1061720" y="685800"/>
                  <a:pt x="1039041" y="673281"/>
                  <a:pt x="1021080" y="655320"/>
                </a:cubicBezTo>
                <a:cubicBezTo>
                  <a:pt x="912988" y="547228"/>
                  <a:pt x="1053339" y="600626"/>
                  <a:pt x="838200" y="457200"/>
                </a:cubicBezTo>
                <a:cubicBezTo>
                  <a:pt x="753671" y="400847"/>
                  <a:pt x="833453" y="449501"/>
                  <a:pt x="716280" y="396240"/>
                </a:cubicBezTo>
                <a:cubicBezTo>
                  <a:pt x="581623" y="335032"/>
                  <a:pt x="672948" y="362547"/>
                  <a:pt x="563880" y="335280"/>
                </a:cubicBezTo>
                <a:cubicBezTo>
                  <a:pt x="548640" y="325120"/>
                  <a:pt x="534543" y="312991"/>
                  <a:pt x="518160" y="304800"/>
                </a:cubicBezTo>
                <a:cubicBezTo>
                  <a:pt x="481316" y="286378"/>
                  <a:pt x="450543" y="288969"/>
                  <a:pt x="411480" y="274320"/>
                </a:cubicBezTo>
                <a:cubicBezTo>
                  <a:pt x="390208" y="266343"/>
                  <a:pt x="371614" y="252277"/>
                  <a:pt x="350520" y="243840"/>
                </a:cubicBezTo>
                <a:cubicBezTo>
                  <a:pt x="320689" y="231908"/>
                  <a:pt x="290249" y="221152"/>
                  <a:pt x="259080" y="213360"/>
                </a:cubicBezTo>
                <a:cubicBezTo>
                  <a:pt x="112030" y="176598"/>
                  <a:pt x="178237" y="191095"/>
                  <a:pt x="60960" y="167640"/>
                </a:cubicBezTo>
                <a:cubicBezTo>
                  <a:pt x="55880" y="203200"/>
                  <a:pt x="56042" y="239914"/>
                  <a:pt x="45720" y="274320"/>
                </a:cubicBezTo>
                <a:cubicBezTo>
                  <a:pt x="40457" y="291864"/>
                  <a:pt x="23431" y="303657"/>
                  <a:pt x="15240" y="320040"/>
                </a:cubicBezTo>
                <a:cubicBezTo>
                  <a:pt x="8056" y="334408"/>
                  <a:pt x="0" y="381824"/>
                  <a:pt x="0" y="365760"/>
                </a:cubicBezTo>
                <a:cubicBezTo>
                  <a:pt x="0" y="344815"/>
                  <a:pt x="10160" y="325120"/>
                  <a:pt x="15240" y="304800"/>
                </a:cubicBezTo>
                <a:cubicBezTo>
                  <a:pt x="52407" y="156132"/>
                  <a:pt x="7025" y="341770"/>
                  <a:pt x="45720" y="167640"/>
                </a:cubicBezTo>
                <a:cubicBezTo>
                  <a:pt x="50264" y="147193"/>
                  <a:pt x="53606" y="126292"/>
                  <a:pt x="60960" y="106680"/>
                </a:cubicBezTo>
                <a:cubicBezTo>
                  <a:pt x="68937" y="85408"/>
                  <a:pt x="72953" y="58925"/>
                  <a:pt x="91440" y="45720"/>
                </a:cubicBezTo>
                <a:cubicBezTo>
                  <a:pt x="112518" y="30664"/>
                  <a:pt x="142089" y="34738"/>
                  <a:pt x="167640" y="30480"/>
                </a:cubicBezTo>
                <a:cubicBezTo>
                  <a:pt x="203072" y="24575"/>
                  <a:pt x="238817" y="20702"/>
                  <a:pt x="274320" y="15240"/>
                </a:cubicBezTo>
                <a:cubicBezTo>
                  <a:pt x="304861" y="10541"/>
                  <a:pt x="335280" y="5080"/>
                  <a:pt x="365760" y="0"/>
                </a:cubicBezTo>
                <a:cubicBezTo>
                  <a:pt x="467360" y="5080"/>
                  <a:pt x="569504" y="3580"/>
                  <a:pt x="670560" y="15240"/>
                </a:cubicBezTo>
                <a:cubicBezTo>
                  <a:pt x="962565" y="48933"/>
                  <a:pt x="669495" y="45720"/>
                  <a:pt x="792480" y="4572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765501" cy="1122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Hello world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126480" y="388620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 Hello 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56960" y="5593080"/>
            <a:ext cx="1478290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Im</a:t>
            </a:r>
            <a:r>
              <a:rPr lang="en-US" sz="2000" dirty="0" smtClean="0"/>
              <a:t> here too</a:t>
            </a:r>
            <a:endParaRPr lang="en-US" sz="2000" dirty="0"/>
          </a:p>
        </p:txBody>
      </p:sp>
      <p:sp>
        <p:nvSpPr>
          <p:cNvPr id="30" name="Freeform 29"/>
          <p:cNvSpPr/>
          <p:nvPr/>
        </p:nvSpPr>
        <p:spPr>
          <a:xfrm>
            <a:off x="7985760" y="5455920"/>
            <a:ext cx="868680" cy="642645"/>
          </a:xfrm>
          <a:custGeom>
            <a:avLst/>
            <a:gdLst>
              <a:gd name="connsiteX0" fmla="*/ 838200 w 868680"/>
              <a:gd name="connsiteY0" fmla="*/ 76200 h 642645"/>
              <a:gd name="connsiteX1" fmla="*/ 685800 w 868680"/>
              <a:gd name="connsiteY1" fmla="*/ 45720 h 642645"/>
              <a:gd name="connsiteX2" fmla="*/ 594360 w 868680"/>
              <a:gd name="connsiteY2" fmla="*/ 15240 h 642645"/>
              <a:gd name="connsiteX3" fmla="*/ 548640 w 868680"/>
              <a:gd name="connsiteY3" fmla="*/ 0 h 642645"/>
              <a:gd name="connsiteX4" fmla="*/ 198120 w 868680"/>
              <a:gd name="connsiteY4" fmla="*/ 15240 h 642645"/>
              <a:gd name="connsiteX5" fmla="*/ 106680 w 868680"/>
              <a:gd name="connsiteY5" fmla="*/ 45720 h 642645"/>
              <a:gd name="connsiteX6" fmla="*/ 60960 w 868680"/>
              <a:gd name="connsiteY6" fmla="*/ 76200 h 642645"/>
              <a:gd name="connsiteX7" fmla="*/ 30480 w 868680"/>
              <a:gd name="connsiteY7" fmla="*/ 121920 h 642645"/>
              <a:gd name="connsiteX8" fmla="*/ 0 w 868680"/>
              <a:gd name="connsiteY8" fmla="*/ 213360 h 642645"/>
              <a:gd name="connsiteX9" fmla="*/ 15240 w 868680"/>
              <a:gd name="connsiteY9" fmla="*/ 381000 h 642645"/>
              <a:gd name="connsiteX10" fmla="*/ 30480 w 868680"/>
              <a:gd name="connsiteY10" fmla="*/ 426720 h 642645"/>
              <a:gd name="connsiteX11" fmla="*/ 76200 w 868680"/>
              <a:gd name="connsiteY11" fmla="*/ 472440 h 642645"/>
              <a:gd name="connsiteX12" fmla="*/ 228600 w 868680"/>
              <a:gd name="connsiteY12" fmla="*/ 563880 h 642645"/>
              <a:gd name="connsiteX13" fmla="*/ 289560 w 868680"/>
              <a:gd name="connsiteY13" fmla="*/ 579120 h 642645"/>
              <a:gd name="connsiteX14" fmla="*/ 441960 w 868680"/>
              <a:gd name="connsiteY14" fmla="*/ 640080 h 642645"/>
              <a:gd name="connsiteX15" fmla="*/ 746760 w 868680"/>
              <a:gd name="connsiteY15" fmla="*/ 594360 h 642645"/>
              <a:gd name="connsiteX16" fmla="*/ 792480 w 868680"/>
              <a:gd name="connsiteY16" fmla="*/ 548640 h 642645"/>
              <a:gd name="connsiteX17" fmla="*/ 853440 w 868680"/>
              <a:gd name="connsiteY17" fmla="*/ 396240 h 642645"/>
              <a:gd name="connsiteX18" fmla="*/ 868680 w 868680"/>
              <a:gd name="connsiteY18" fmla="*/ 350520 h 642645"/>
              <a:gd name="connsiteX19" fmla="*/ 853440 w 868680"/>
              <a:gd name="connsiteY19" fmla="*/ 259080 h 642645"/>
              <a:gd name="connsiteX20" fmla="*/ 762000 w 868680"/>
              <a:gd name="connsiteY20" fmla="*/ 167640 h 642645"/>
              <a:gd name="connsiteX21" fmla="*/ 716280 w 868680"/>
              <a:gd name="connsiteY21" fmla="*/ 152400 h 642645"/>
              <a:gd name="connsiteX22" fmla="*/ 716280 w 868680"/>
              <a:gd name="connsiteY22" fmla="*/ 121920 h 64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8680" h="642645">
                <a:moveTo>
                  <a:pt x="838200" y="76200"/>
                </a:moveTo>
                <a:cubicBezTo>
                  <a:pt x="776409" y="65902"/>
                  <a:pt x="742636" y="62771"/>
                  <a:pt x="685800" y="45720"/>
                </a:cubicBezTo>
                <a:cubicBezTo>
                  <a:pt x="655026" y="36488"/>
                  <a:pt x="624840" y="25400"/>
                  <a:pt x="594360" y="15240"/>
                </a:cubicBezTo>
                <a:lnTo>
                  <a:pt x="548640" y="0"/>
                </a:lnTo>
                <a:cubicBezTo>
                  <a:pt x="431800" y="5080"/>
                  <a:pt x="314450" y="3206"/>
                  <a:pt x="198120" y="15240"/>
                </a:cubicBezTo>
                <a:cubicBezTo>
                  <a:pt x="166162" y="18546"/>
                  <a:pt x="133413" y="27898"/>
                  <a:pt x="106680" y="45720"/>
                </a:cubicBezTo>
                <a:lnTo>
                  <a:pt x="60960" y="76200"/>
                </a:lnTo>
                <a:cubicBezTo>
                  <a:pt x="50800" y="91440"/>
                  <a:pt x="37919" y="105182"/>
                  <a:pt x="30480" y="121920"/>
                </a:cubicBezTo>
                <a:cubicBezTo>
                  <a:pt x="17431" y="151280"/>
                  <a:pt x="0" y="213360"/>
                  <a:pt x="0" y="213360"/>
                </a:cubicBezTo>
                <a:cubicBezTo>
                  <a:pt x="5080" y="269240"/>
                  <a:pt x="7305" y="325454"/>
                  <a:pt x="15240" y="381000"/>
                </a:cubicBezTo>
                <a:cubicBezTo>
                  <a:pt x="17512" y="396903"/>
                  <a:pt x="21569" y="413354"/>
                  <a:pt x="30480" y="426720"/>
                </a:cubicBezTo>
                <a:cubicBezTo>
                  <a:pt x="42435" y="444653"/>
                  <a:pt x="59187" y="459208"/>
                  <a:pt x="76200" y="472440"/>
                </a:cubicBezTo>
                <a:cubicBezTo>
                  <a:pt x="109202" y="498108"/>
                  <a:pt x="182840" y="546720"/>
                  <a:pt x="228600" y="563880"/>
                </a:cubicBezTo>
                <a:cubicBezTo>
                  <a:pt x="248212" y="571234"/>
                  <a:pt x="269498" y="573101"/>
                  <a:pt x="289560" y="579120"/>
                </a:cubicBezTo>
                <a:cubicBezTo>
                  <a:pt x="383721" y="607368"/>
                  <a:pt x="365579" y="601890"/>
                  <a:pt x="441960" y="640080"/>
                </a:cubicBezTo>
                <a:cubicBezTo>
                  <a:pt x="599699" y="630801"/>
                  <a:pt x="654388" y="671337"/>
                  <a:pt x="746760" y="594360"/>
                </a:cubicBezTo>
                <a:cubicBezTo>
                  <a:pt x="763317" y="580562"/>
                  <a:pt x="779953" y="566178"/>
                  <a:pt x="792480" y="548640"/>
                </a:cubicBezTo>
                <a:cubicBezTo>
                  <a:pt x="820510" y="509398"/>
                  <a:pt x="839560" y="437879"/>
                  <a:pt x="853440" y="396240"/>
                </a:cubicBezTo>
                <a:lnTo>
                  <a:pt x="868680" y="350520"/>
                </a:lnTo>
                <a:cubicBezTo>
                  <a:pt x="863600" y="320040"/>
                  <a:pt x="869010" y="285771"/>
                  <a:pt x="853440" y="259080"/>
                </a:cubicBezTo>
                <a:cubicBezTo>
                  <a:pt x="831721" y="221847"/>
                  <a:pt x="802893" y="181271"/>
                  <a:pt x="762000" y="167640"/>
                </a:cubicBezTo>
                <a:cubicBezTo>
                  <a:pt x="746760" y="162560"/>
                  <a:pt x="727639" y="163759"/>
                  <a:pt x="716280" y="152400"/>
                </a:cubicBezTo>
                <a:lnTo>
                  <a:pt x="716280" y="121920"/>
                </a:lnTo>
              </a:path>
            </a:pathLst>
          </a:cu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806440" y="1905000"/>
            <a:ext cx="3318537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here too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08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30" grpId="0" animBg="1"/>
      <p:bldP spid="3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5840" y="274320"/>
            <a:ext cx="2949846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Hello world,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sp>
        <p:nvSpPr>
          <p:cNvPr id="2" name="Freeform 1"/>
          <p:cNvSpPr/>
          <p:nvPr/>
        </p:nvSpPr>
        <p:spPr>
          <a:xfrm>
            <a:off x="5364480" y="1508760"/>
            <a:ext cx="1875063" cy="1828800"/>
          </a:xfrm>
          <a:custGeom>
            <a:avLst/>
            <a:gdLst>
              <a:gd name="connsiteX0" fmla="*/ 1874520 w 1875063"/>
              <a:gd name="connsiteY0" fmla="*/ 1828800 h 1828800"/>
              <a:gd name="connsiteX1" fmla="*/ 1844040 w 1875063"/>
              <a:gd name="connsiteY1" fmla="*/ 1524000 h 1828800"/>
              <a:gd name="connsiteX2" fmla="*/ 1813560 w 1875063"/>
              <a:gd name="connsiteY2" fmla="*/ 1478280 h 1828800"/>
              <a:gd name="connsiteX3" fmla="*/ 1767840 w 1875063"/>
              <a:gd name="connsiteY3" fmla="*/ 1371600 h 1828800"/>
              <a:gd name="connsiteX4" fmla="*/ 1752600 w 1875063"/>
              <a:gd name="connsiteY4" fmla="*/ 1325880 h 1828800"/>
              <a:gd name="connsiteX5" fmla="*/ 1691640 w 1875063"/>
              <a:gd name="connsiteY5" fmla="*/ 1234440 h 1828800"/>
              <a:gd name="connsiteX6" fmla="*/ 1661160 w 1875063"/>
              <a:gd name="connsiteY6" fmla="*/ 1188720 h 1828800"/>
              <a:gd name="connsiteX7" fmla="*/ 1630680 w 1875063"/>
              <a:gd name="connsiteY7" fmla="*/ 1143000 h 1828800"/>
              <a:gd name="connsiteX8" fmla="*/ 1584960 w 1875063"/>
              <a:gd name="connsiteY8" fmla="*/ 1082040 h 1828800"/>
              <a:gd name="connsiteX9" fmla="*/ 1554480 w 1875063"/>
              <a:gd name="connsiteY9" fmla="*/ 1036320 h 1828800"/>
              <a:gd name="connsiteX10" fmla="*/ 1508760 w 1875063"/>
              <a:gd name="connsiteY10" fmla="*/ 975360 h 1828800"/>
              <a:gd name="connsiteX11" fmla="*/ 1447800 w 1875063"/>
              <a:gd name="connsiteY11" fmla="*/ 883920 h 1828800"/>
              <a:gd name="connsiteX12" fmla="*/ 1402080 w 1875063"/>
              <a:gd name="connsiteY12" fmla="*/ 838200 h 1828800"/>
              <a:gd name="connsiteX13" fmla="*/ 1371600 w 1875063"/>
              <a:gd name="connsiteY13" fmla="*/ 792480 h 1828800"/>
              <a:gd name="connsiteX14" fmla="*/ 1280160 w 1875063"/>
              <a:gd name="connsiteY14" fmla="*/ 716280 h 1828800"/>
              <a:gd name="connsiteX15" fmla="*/ 1249680 w 1875063"/>
              <a:gd name="connsiteY15" fmla="*/ 670560 h 1828800"/>
              <a:gd name="connsiteX16" fmla="*/ 1188720 w 1875063"/>
              <a:gd name="connsiteY16" fmla="*/ 624840 h 1828800"/>
              <a:gd name="connsiteX17" fmla="*/ 1143000 w 1875063"/>
              <a:gd name="connsiteY17" fmla="*/ 594360 h 1828800"/>
              <a:gd name="connsiteX18" fmla="*/ 1097280 w 1875063"/>
              <a:gd name="connsiteY18" fmla="*/ 533400 h 1828800"/>
              <a:gd name="connsiteX19" fmla="*/ 1051560 w 1875063"/>
              <a:gd name="connsiteY19" fmla="*/ 502920 h 1828800"/>
              <a:gd name="connsiteX20" fmla="*/ 1005840 w 1875063"/>
              <a:gd name="connsiteY20" fmla="*/ 457200 h 1828800"/>
              <a:gd name="connsiteX21" fmla="*/ 914400 w 1875063"/>
              <a:gd name="connsiteY21" fmla="*/ 396240 h 1828800"/>
              <a:gd name="connsiteX22" fmla="*/ 868680 w 1875063"/>
              <a:gd name="connsiteY22" fmla="*/ 350520 h 1828800"/>
              <a:gd name="connsiteX23" fmla="*/ 716280 w 1875063"/>
              <a:gd name="connsiteY23" fmla="*/ 259080 h 1828800"/>
              <a:gd name="connsiteX24" fmla="*/ 670560 w 1875063"/>
              <a:gd name="connsiteY24" fmla="*/ 243840 h 1828800"/>
              <a:gd name="connsiteX25" fmla="*/ 624840 w 1875063"/>
              <a:gd name="connsiteY25" fmla="*/ 213360 h 1828800"/>
              <a:gd name="connsiteX26" fmla="*/ 426720 w 1875063"/>
              <a:gd name="connsiteY26" fmla="*/ 167640 h 1828800"/>
              <a:gd name="connsiteX27" fmla="*/ 335280 w 1875063"/>
              <a:gd name="connsiteY27" fmla="*/ 137160 h 1828800"/>
              <a:gd name="connsiteX28" fmla="*/ 289560 w 1875063"/>
              <a:gd name="connsiteY28" fmla="*/ 106680 h 1828800"/>
              <a:gd name="connsiteX29" fmla="*/ 198120 w 1875063"/>
              <a:gd name="connsiteY29" fmla="*/ 76200 h 1828800"/>
              <a:gd name="connsiteX30" fmla="*/ 106680 w 1875063"/>
              <a:gd name="connsiteY30" fmla="*/ 167640 h 1828800"/>
              <a:gd name="connsiteX31" fmla="*/ 76200 w 1875063"/>
              <a:gd name="connsiteY31" fmla="*/ 228600 h 1828800"/>
              <a:gd name="connsiteX32" fmla="*/ 30480 w 1875063"/>
              <a:gd name="connsiteY32" fmla="*/ 289560 h 1828800"/>
              <a:gd name="connsiteX33" fmla="*/ 0 w 1875063"/>
              <a:gd name="connsiteY33" fmla="*/ 335280 h 1828800"/>
              <a:gd name="connsiteX34" fmla="*/ 30480 w 1875063"/>
              <a:gd name="connsiteY34" fmla="*/ 213360 h 1828800"/>
              <a:gd name="connsiteX35" fmla="*/ 182880 w 1875063"/>
              <a:gd name="connsiteY35" fmla="*/ 45720 h 1828800"/>
              <a:gd name="connsiteX36" fmla="*/ 259080 w 1875063"/>
              <a:gd name="connsiteY36" fmla="*/ 15240 h 1828800"/>
              <a:gd name="connsiteX37" fmla="*/ 304800 w 1875063"/>
              <a:gd name="connsiteY37" fmla="*/ 0 h 1828800"/>
              <a:gd name="connsiteX38" fmla="*/ 883920 w 1875063"/>
              <a:gd name="connsiteY38" fmla="*/ 15240 h 1828800"/>
              <a:gd name="connsiteX39" fmla="*/ 1097280 w 1875063"/>
              <a:gd name="connsiteY39" fmla="*/ 60960 h 1828800"/>
              <a:gd name="connsiteX40" fmla="*/ 1158240 w 1875063"/>
              <a:gd name="connsiteY40" fmla="*/ 762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75063" h="1828800">
                <a:moveTo>
                  <a:pt x="1874520" y="1828800"/>
                </a:moveTo>
                <a:cubicBezTo>
                  <a:pt x="1873629" y="1813659"/>
                  <a:pt x="1883797" y="1603514"/>
                  <a:pt x="1844040" y="1524000"/>
                </a:cubicBezTo>
                <a:cubicBezTo>
                  <a:pt x="1835849" y="1507617"/>
                  <a:pt x="1823720" y="1493520"/>
                  <a:pt x="1813560" y="1478280"/>
                </a:cubicBezTo>
                <a:cubicBezTo>
                  <a:pt x="1781842" y="1351409"/>
                  <a:pt x="1820463" y="1476846"/>
                  <a:pt x="1767840" y="1371600"/>
                </a:cubicBezTo>
                <a:cubicBezTo>
                  <a:pt x="1760656" y="1357232"/>
                  <a:pt x="1760402" y="1339923"/>
                  <a:pt x="1752600" y="1325880"/>
                </a:cubicBezTo>
                <a:cubicBezTo>
                  <a:pt x="1734810" y="1293858"/>
                  <a:pt x="1711960" y="1264920"/>
                  <a:pt x="1691640" y="1234440"/>
                </a:cubicBezTo>
                <a:lnTo>
                  <a:pt x="1661160" y="1188720"/>
                </a:lnTo>
                <a:cubicBezTo>
                  <a:pt x="1651000" y="1173480"/>
                  <a:pt x="1641670" y="1157653"/>
                  <a:pt x="1630680" y="1143000"/>
                </a:cubicBezTo>
                <a:cubicBezTo>
                  <a:pt x="1615440" y="1122680"/>
                  <a:pt x="1599723" y="1102709"/>
                  <a:pt x="1584960" y="1082040"/>
                </a:cubicBezTo>
                <a:cubicBezTo>
                  <a:pt x="1574314" y="1067135"/>
                  <a:pt x="1565126" y="1051225"/>
                  <a:pt x="1554480" y="1036320"/>
                </a:cubicBezTo>
                <a:cubicBezTo>
                  <a:pt x="1539717" y="1015651"/>
                  <a:pt x="1523326" y="996168"/>
                  <a:pt x="1508760" y="975360"/>
                </a:cubicBezTo>
                <a:cubicBezTo>
                  <a:pt x="1487753" y="945350"/>
                  <a:pt x="1473703" y="909823"/>
                  <a:pt x="1447800" y="883920"/>
                </a:cubicBezTo>
                <a:cubicBezTo>
                  <a:pt x="1432560" y="868680"/>
                  <a:pt x="1415878" y="854757"/>
                  <a:pt x="1402080" y="838200"/>
                </a:cubicBezTo>
                <a:cubicBezTo>
                  <a:pt x="1390354" y="824129"/>
                  <a:pt x="1383326" y="806551"/>
                  <a:pt x="1371600" y="792480"/>
                </a:cubicBezTo>
                <a:cubicBezTo>
                  <a:pt x="1334930" y="748476"/>
                  <a:pt x="1325115" y="746250"/>
                  <a:pt x="1280160" y="716280"/>
                </a:cubicBezTo>
                <a:cubicBezTo>
                  <a:pt x="1270000" y="701040"/>
                  <a:pt x="1262632" y="683512"/>
                  <a:pt x="1249680" y="670560"/>
                </a:cubicBezTo>
                <a:cubicBezTo>
                  <a:pt x="1231719" y="652599"/>
                  <a:pt x="1209389" y="639603"/>
                  <a:pt x="1188720" y="624840"/>
                </a:cubicBezTo>
                <a:cubicBezTo>
                  <a:pt x="1173815" y="614194"/>
                  <a:pt x="1155952" y="607312"/>
                  <a:pt x="1143000" y="594360"/>
                </a:cubicBezTo>
                <a:cubicBezTo>
                  <a:pt x="1125039" y="576399"/>
                  <a:pt x="1115241" y="551361"/>
                  <a:pt x="1097280" y="533400"/>
                </a:cubicBezTo>
                <a:cubicBezTo>
                  <a:pt x="1084328" y="520448"/>
                  <a:pt x="1065631" y="514646"/>
                  <a:pt x="1051560" y="502920"/>
                </a:cubicBezTo>
                <a:cubicBezTo>
                  <a:pt x="1035003" y="489122"/>
                  <a:pt x="1022853" y="470432"/>
                  <a:pt x="1005840" y="457200"/>
                </a:cubicBezTo>
                <a:cubicBezTo>
                  <a:pt x="976924" y="434710"/>
                  <a:pt x="940303" y="422143"/>
                  <a:pt x="914400" y="396240"/>
                </a:cubicBezTo>
                <a:cubicBezTo>
                  <a:pt x="899160" y="381000"/>
                  <a:pt x="885693" y="363752"/>
                  <a:pt x="868680" y="350520"/>
                </a:cubicBezTo>
                <a:cubicBezTo>
                  <a:pt x="824359" y="316048"/>
                  <a:pt x="769060" y="281700"/>
                  <a:pt x="716280" y="259080"/>
                </a:cubicBezTo>
                <a:cubicBezTo>
                  <a:pt x="701515" y="252752"/>
                  <a:pt x="684928" y="251024"/>
                  <a:pt x="670560" y="243840"/>
                </a:cubicBezTo>
                <a:cubicBezTo>
                  <a:pt x="654177" y="235649"/>
                  <a:pt x="641578" y="220799"/>
                  <a:pt x="624840" y="213360"/>
                </a:cubicBezTo>
                <a:cubicBezTo>
                  <a:pt x="545566" y="178127"/>
                  <a:pt x="513504" y="180038"/>
                  <a:pt x="426720" y="167640"/>
                </a:cubicBezTo>
                <a:cubicBezTo>
                  <a:pt x="396240" y="157480"/>
                  <a:pt x="362013" y="154982"/>
                  <a:pt x="335280" y="137160"/>
                </a:cubicBezTo>
                <a:cubicBezTo>
                  <a:pt x="320040" y="127000"/>
                  <a:pt x="306298" y="114119"/>
                  <a:pt x="289560" y="106680"/>
                </a:cubicBezTo>
                <a:cubicBezTo>
                  <a:pt x="260200" y="93631"/>
                  <a:pt x="198120" y="76200"/>
                  <a:pt x="198120" y="76200"/>
                </a:cubicBezTo>
                <a:cubicBezTo>
                  <a:pt x="167640" y="106680"/>
                  <a:pt x="125957" y="129086"/>
                  <a:pt x="106680" y="167640"/>
                </a:cubicBezTo>
                <a:cubicBezTo>
                  <a:pt x="96520" y="187960"/>
                  <a:pt x="88241" y="209335"/>
                  <a:pt x="76200" y="228600"/>
                </a:cubicBezTo>
                <a:cubicBezTo>
                  <a:pt x="62738" y="250139"/>
                  <a:pt x="45243" y="268891"/>
                  <a:pt x="30480" y="289560"/>
                </a:cubicBezTo>
                <a:cubicBezTo>
                  <a:pt x="19834" y="304465"/>
                  <a:pt x="10160" y="320040"/>
                  <a:pt x="0" y="335280"/>
                </a:cubicBezTo>
                <a:cubicBezTo>
                  <a:pt x="10160" y="294640"/>
                  <a:pt x="10880" y="250383"/>
                  <a:pt x="30480" y="213360"/>
                </a:cubicBezTo>
                <a:cubicBezTo>
                  <a:pt x="61554" y="154664"/>
                  <a:pt x="116431" y="78944"/>
                  <a:pt x="182880" y="45720"/>
                </a:cubicBezTo>
                <a:cubicBezTo>
                  <a:pt x="207349" y="33486"/>
                  <a:pt x="233465" y="24846"/>
                  <a:pt x="259080" y="15240"/>
                </a:cubicBezTo>
                <a:cubicBezTo>
                  <a:pt x="274122" y="9599"/>
                  <a:pt x="289560" y="5080"/>
                  <a:pt x="304800" y="0"/>
                </a:cubicBezTo>
                <a:lnTo>
                  <a:pt x="883920" y="15240"/>
                </a:lnTo>
                <a:cubicBezTo>
                  <a:pt x="928347" y="17259"/>
                  <a:pt x="1065134" y="50245"/>
                  <a:pt x="1097280" y="60960"/>
                </a:cubicBezTo>
                <a:cubicBezTo>
                  <a:pt x="1147819" y="77806"/>
                  <a:pt x="1126936" y="76200"/>
                  <a:pt x="1158240" y="7620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80760" y="2042160"/>
            <a:ext cx="1843774" cy="779316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index = 1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26480" y="388620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 Hello 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4400" y="41757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00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42" y="152399"/>
            <a:ext cx="1536682" cy="199167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425325" y="3520440"/>
            <a:ext cx="4511155" cy="3825240"/>
            <a:chOff x="76085" y="3688080"/>
            <a:chExt cx="4511155" cy="3825240"/>
          </a:xfrm>
        </p:grpSpPr>
        <p:grpSp>
          <p:nvGrpSpPr>
            <p:cNvPr id="12" name="Group 11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485" y="3840480"/>
            <a:ext cx="4511155" cy="3825240"/>
            <a:chOff x="76085" y="3688080"/>
            <a:chExt cx="4511155" cy="3825240"/>
          </a:xfrm>
        </p:grpSpPr>
        <p:grpSp>
          <p:nvGrpSpPr>
            <p:cNvPr id="18" name="Group 17"/>
            <p:cNvGrpSpPr/>
            <p:nvPr/>
          </p:nvGrpSpPr>
          <p:grpSpPr>
            <a:xfrm>
              <a:off x="746760" y="3852296"/>
              <a:ext cx="2758440" cy="2304664"/>
              <a:chOff x="746760" y="3974216"/>
              <a:chExt cx="3111500" cy="2639944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60" y="3974216"/>
                <a:ext cx="3111500" cy="2139564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77240" y="4145280"/>
                <a:ext cx="3048000" cy="1920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777240" y="6111240"/>
                <a:ext cx="2087880" cy="50292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880360" y="6111240"/>
                <a:ext cx="960120" cy="5029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Send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76085" y="3688080"/>
              <a:ext cx="4511155" cy="3825240"/>
            </a:xfrm>
            <a:custGeom>
              <a:avLst/>
              <a:gdLst>
                <a:gd name="connsiteX0" fmla="*/ 563995 w 4511155"/>
                <a:gd name="connsiteY0" fmla="*/ 2438400 h 3825240"/>
                <a:gd name="connsiteX1" fmla="*/ 548755 w 4511155"/>
                <a:gd name="connsiteY1" fmla="*/ 2057400 h 3825240"/>
                <a:gd name="connsiteX2" fmla="*/ 533515 w 4511155"/>
                <a:gd name="connsiteY2" fmla="*/ 1920240 h 3825240"/>
                <a:gd name="connsiteX3" fmla="*/ 563995 w 4511155"/>
                <a:gd name="connsiteY3" fmla="*/ 1005840 h 3825240"/>
                <a:gd name="connsiteX4" fmla="*/ 533515 w 4511155"/>
                <a:gd name="connsiteY4" fmla="*/ 198120 h 3825240"/>
                <a:gd name="connsiteX5" fmla="*/ 594475 w 4511155"/>
                <a:gd name="connsiteY5" fmla="*/ 15240 h 3825240"/>
                <a:gd name="connsiteX6" fmla="*/ 914515 w 4511155"/>
                <a:gd name="connsiteY6" fmla="*/ 0 h 3825240"/>
                <a:gd name="connsiteX7" fmla="*/ 2453755 w 4511155"/>
                <a:gd name="connsiteY7" fmla="*/ 15240 h 3825240"/>
                <a:gd name="connsiteX8" fmla="*/ 2529955 w 4511155"/>
                <a:gd name="connsiteY8" fmla="*/ 30480 h 3825240"/>
                <a:gd name="connsiteX9" fmla="*/ 2651875 w 4511155"/>
                <a:gd name="connsiteY9" fmla="*/ 45720 h 3825240"/>
                <a:gd name="connsiteX10" fmla="*/ 3017635 w 4511155"/>
                <a:gd name="connsiteY10" fmla="*/ 60960 h 3825240"/>
                <a:gd name="connsiteX11" fmla="*/ 3368155 w 4511155"/>
                <a:gd name="connsiteY11" fmla="*/ 91440 h 3825240"/>
                <a:gd name="connsiteX12" fmla="*/ 3596755 w 4511155"/>
                <a:gd name="connsiteY12" fmla="*/ 106680 h 3825240"/>
                <a:gd name="connsiteX13" fmla="*/ 3611995 w 4511155"/>
                <a:gd name="connsiteY13" fmla="*/ 350520 h 3825240"/>
                <a:gd name="connsiteX14" fmla="*/ 3627235 w 4511155"/>
                <a:gd name="connsiteY14" fmla="*/ 411480 h 3825240"/>
                <a:gd name="connsiteX15" fmla="*/ 3657715 w 4511155"/>
                <a:gd name="connsiteY15" fmla="*/ 1127760 h 3825240"/>
                <a:gd name="connsiteX16" fmla="*/ 3642475 w 4511155"/>
                <a:gd name="connsiteY16" fmla="*/ 1706880 h 3825240"/>
                <a:gd name="connsiteX17" fmla="*/ 3627235 w 4511155"/>
                <a:gd name="connsiteY17" fmla="*/ 2377440 h 3825240"/>
                <a:gd name="connsiteX18" fmla="*/ 3581515 w 4511155"/>
                <a:gd name="connsiteY18" fmla="*/ 2484120 h 3825240"/>
                <a:gd name="connsiteX19" fmla="*/ 3551035 w 4511155"/>
                <a:gd name="connsiteY19" fmla="*/ 2575560 h 3825240"/>
                <a:gd name="connsiteX20" fmla="*/ 3535795 w 4511155"/>
                <a:gd name="connsiteY20" fmla="*/ 2621280 h 3825240"/>
                <a:gd name="connsiteX21" fmla="*/ 3596755 w 4511155"/>
                <a:gd name="connsiteY21" fmla="*/ 2727960 h 3825240"/>
                <a:gd name="connsiteX22" fmla="*/ 3627235 w 4511155"/>
                <a:gd name="connsiteY22" fmla="*/ 2773680 h 3825240"/>
                <a:gd name="connsiteX23" fmla="*/ 3672955 w 4511155"/>
                <a:gd name="connsiteY23" fmla="*/ 2804160 h 3825240"/>
                <a:gd name="connsiteX24" fmla="*/ 3718675 w 4511155"/>
                <a:gd name="connsiteY24" fmla="*/ 2865120 h 3825240"/>
                <a:gd name="connsiteX25" fmla="*/ 3855835 w 4511155"/>
                <a:gd name="connsiteY25" fmla="*/ 2987040 h 3825240"/>
                <a:gd name="connsiteX26" fmla="*/ 4008235 w 4511155"/>
                <a:gd name="connsiteY26" fmla="*/ 3139440 h 3825240"/>
                <a:gd name="connsiteX27" fmla="*/ 4053955 w 4511155"/>
                <a:gd name="connsiteY27" fmla="*/ 3185160 h 3825240"/>
                <a:gd name="connsiteX28" fmla="*/ 4084435 w 4511155"/>
                <a:gd name="connsiteY28" fmla="*/ 3230880 h 3825240"/>
                <a:gd name="connsiteX29" fmla="*/ 4160635 w 4511155"/>
                <a:gd name="connsiteY29" fmla="*/ 3276600 h 3825240"/>
                <a:gd name="connsiteX30" fmla="*/ 4282555 w 4511155"/>
                <a:gd name="connsiteY30" fmla="*/ 3383280 h 3825240"/>
                <a:gd name="connsiteX31" fmla="*/ 4373995 w 4511155"/>
                <a:gd name="connsiteY31" fmla="*/ 3429000 h 3825240"/>
                <a:gd name="connsiteX32" fmla="*/ 4511155 w 4511155"/>
                <a:gd name="connsiteY32" fmla="*/ 3550920 h 3825240"/>
                <a:gd name="connsiteX33" fmla="*/ 4282555 w 4511155"/>
                <a:gd name="connsiteY33" fmla="*/ 3596640 h 3825240"/>
                <a:gd name="connsiteX34" fmla="*/ 3246235 w 4511155"/>
                <a:gd name="connsiteY34" fmla="*/ 3627120 h 3825240"/>
                <a:gd name="connsiteX35" fmla="*/ 3124315 w 4511155"/>
                <a:gd name="connsiteY35" fmla="*/ 3657600 h 3825240"/>
                <a:gd name="connsiteX36" fmla="*/ 2910955 w 4511155"/>
                <a:gd name="connsiteY36" fmla="*/ 3672840 h 3825240"/>
                <a:gd name="connsiteX37" fmla="*/ 2758555 w 4511155"/>
                <a:gd name="connsiteY37" fmla="*/ 3688080 h 3825240"/>
                <a:gd name="connsiteX38" fmla="*/ 2636635 w 4511155"/>
                <a:gd name="connsiteY38" fmla="*/ 3703320 h 3825240"/>
                <a:gd name="connsiteX39" fmla="*/ 2377555 w 4511155"/>
                <a:gd name="connsiteY39" fmla="*/ 3718560 h 3825240"/>
                <a:gd name="connsiteX40" fmla="*/ 2286115 w 4511155"/>
                <a:gd name="connsiteY40" fmla="*/ 3733800 h 3825240"/>
                <a:gd name="connsiteX41" fmla="*/ 2179435 w 4511155"/>
                <a:gd name="connsiteY41" fmla="*/ 3749040 h 3825240"/>
                <a:gd name="connsiteX42" fmla="*/ 2042275 w 4511155"/>
                <a:gd name="connsiteY42" fmla="*/ 3794760 h 3825240"/>
                <a:gd name="connsiteX43" fmla="*/ 1920355 w 4511155"/>
                <a:gd name="connsiteY43" fmla="*/ 3825240 h 3825240"/>
                <a:gd name="connsiteX44" fmla="*/ 1524115 w 4511155"/>
                <a:gd name="connsiteY44" fmla="*/ 3810000 h 3825240"/>
                <a:gd name="connsiteX45" fmla="*/ 1402195 w 4511155"/>
                <a:gd name="connsiteY45" fmla="*/ 3794760 h 3825240"/>
                <a:gd name="connsiteX46" fmla="*/ 1295515 w 4511155"/>
                <a:gd name="connsiteY46" fmla="*/ 3779520 h 3825240"/>
                <a:gd name="connsiteX47" fmla="*/ 91555 w 4511155"/>
                <a:gd name="connsiteY47" fmla="*/ 3764280 h 3825240"/>
                <a:gd name="connsiteX48" fmla="*/ 115 w 4511155"/>
                <a:gd name="connsiteY48" fmla="*/ 3733800 h 3825240"/>
                <a:gd name="connsiteX49" fmla="*/ 15355 w 4511155"/>
                <a:gd name="connsiteY49" fmla="*/ 3581400 h 3825240"/>
                <a:gd name="connsiteX50" fmla="*/ 45835 w 4511155"/>
                <a:gd name="connsiteY50" fmla="*/ 3413760 h 3825240"/>
                <a:gd name="connsiteX51" fmla="*/ 76315 w 4511155"/>
                <a:gd name="connsiteY51" fmla="*/ 3352800 h 3825240"/>
                <a:gd name="connsiteX52" fmla="*/ 122035 w 4511155"/>
                <a:gd name="connsiteY52" fmla="*/ 3200400 h 3825240"/>
                <a:gd name="connsiteX53" fmla="*/ 213475 w 4511155"/>
                <a:gd name="connsiteY53" fmla="*/ 3124200 h 3825240"/>
                <a:gd name="connsiteX54" fmla="*/ 243955 w 4511155"/>
                <a:gd name="connsiteY54" fmla="*/ 3017520 h 3825240"/>
                <a:gd name="connsiteX55" fmla="*/ 274435 w 4511155"/>
                <a:gd name="connsiteY55" fmla="*/ 2926080 h 3825240"/>
                <a:gd name="connsiteX56" fmla="*/ 304915 w 4511155"/>
                <a:gd name="connsiteY56" fmla="*/ 2880360 h 3825240"/>
                <a:gd name="connsiteX57" fmla="*/ 335395 w 4511155"/>
                <a:gd name="connsiteY57" fmla="*/ 2788920 h 3825240"/>
                <a:gd name="connsiteX58" fmla="*/ 365875 w 4511155"/>
                <a:gd name="connsiteY58" fmla="*/ 2743200 h 3825240"/>
                <a:gd name="connsiteX59" fmla="*/ 381115 w 4511155"/>
                <a:gd name="connsiteY59" fmla="*/ 2697480 h 3825240"/>
                <a:gd name="connsiteX60" fmla="*/ 442075 w 4511155"/>
                <a:gd name="connsiteY60" fmla="*/ 2606040 h 3825240"/>
                <a:gd name="connsiteX61" fmla="*/ 472555 w 4511155"/>
                <a:gd name="connsiteY61" fmla="*/ 2560320 h 3825240"/>
                <a:gd name="connsiteX62" fmla="*/ 503035 w 4511155"/>
                <a:gd name="connsiteY62" fmla="*/ 2514600 h 3825240"/>
                <a:gd name="connsiteX63" fmla="*/ 518275 w 4511155"/>
                <a:gd name="connsiteY63" fmla="*/ 2484120 h 382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11155" h="3825240">
                  <a:moveTo>
                    <a:pt x="563995" y="2438400"/>
                  </a:moveTo>
                  <a:cubicBezTo>
                    <a:pt x="558915" y="2311400"/>
                    <a:pt x="556219" y="2184282"/>
                    <a:pt x="548755" y="2057400"/>
                  </a:cubicBezTo>
                  <a:cubicBezTo>
                    <a:pt x="546054" y="2011478"/>
                    <a:pt x="533515" y="1966241"/>
                    <a:pt x="533515" y="1920240"/>
                  </a:cubicBezTo>
                  <a:cubicBezTo>
                    <a:pt x="533515" y="1188029"/>
                    <a:pt x="512795" y="1364238"/>
                    <a:pt x="563995" y="1005840"/>
                  </a:cubicBezTo>
                  <a:cubicBezTo>
                    <a:pt x="548082" y="719400"/>
                    <a:pt x="533515" y="501664"/>
                    <a:pt x="533515" y="198120"/>
                  </a:cubicBezTo>
                  <a:cubicBezTo>
                    <a:pt x="533515" y="162791"/>
                    <a:pt x="512397" y="25500"/>
                    <a:pt x="594475" y="15240"/>
                  </a:cubicBezTo>
                  <a:cubicBezTo>
                    <a:pt x="700451" y="1993"/>
                    <a:pt x="807835" y="5080"/>
                    <a:pt x="914515" y="0"/>
                  </a:cubicBezTo>
                  <a:lnTo>
                    <a:pt x="2453755" y="15240"/>
                  </a:lnTo>
                  <a:cubicBezTo>
                    <a:pt x="2479653" y="15729"/>
                    <a:pt x="2504353" y="26541"/>
                    <a:pt x="2529955" y="30480"/>
                  </a:cubicBezTo>
                  <a:cubicBezTo>
                    <a:pt x="2570435" y="36708"/>
                    <a:pt x="2610998" y="43165"/>
                    <a:pt x="2651875" y="45720"/>
                  </a:cubicBezTo>
                  <a:cubicBezTo>
                    <a:pt x="2773663" y="53332"/>
                    <a:pt x="2895715" y="55880"/>
                    <a:pt x="3017635" y="60960"/>
                  </a:cubicBezTo>
                  <a:cubicBezTo>
                    <a:pt x="3161172" y="108806"/>
                    <a:pt x="3039013" y="72632"/>
                    <a:pt x="3368155" y="91440"/>
                  </a:cubicBezTo>
                  <a:lnTo>
                    <a:pt x="3596755" y="106680"/>
                  </a:lnTo>
                  <a:cubicBezTo>
                    <a:pt x="3601835" y="187960"/>
                    <a:pt x="3603892" y="269486"/>
                    <a:pt x="3611995" y="350520"/>
                  </a:cubicBezTo>
                  <a:cubicBezTo>
                    <a:pt x="3614079" y="371361"/>
                    <a:pt x="3626262" y="390557"/>
                    <a:pt x="3627235" y="411480"/>
                  </a:cubicBezTo>
                  <a:cubicBezTo>
                    <a:pt x="3664641" y="1215714"/>
                    <a:pt x="3613529" y="774274"/>
                    <a:pt x="3657715" y="1127760"/>
                  </a:cubicBezTo>
                  <a:cubicBezTo>
                    <a:pt x="3652635" y="1320800"/>
                    <a:pt x="3647184" y="1513831"/>
                    <a:pt x="3642475" y="1706880"/>
                  </a:cubicBezTo>
                  <a:cubicBezTo>
                    <a:pt x="3637024" y="1930391"/>
                    <a:pt x="3636740" y="2154064"/>
                    <a:pt x="3627235" y="2377440"/>
                  </a:cubicBezTo>
                  <a:cubicBezTo>
                    <a:pt x="3626067" y="2404888"/>
                    <a:pt x="3589118" y="2465111"/>
                    <a:pt x="3581515" y="2484120"/>
                  </a:cubicBezTo>
                  <a:cubicBezTo>
                    <a:pt x="3569583" y="2513951"/>
                    <a:pt x="3561195" y="2545080"/>
                    <a:pt x="3551035" y="2575560"/>
                  </a:cubicBezTo>
                  <a:lnTo>
                    <a:pt x="3535795" y="2621280"/>
                  </a:lnTo>
                  <a:cubicBezTo>
                    <a:pt x="3560526" y="2695473"/>
                    <a:pt x="3539090" y="2647229"/>
                    <a:pt x="3596755" y="2727960"/>
                  </a:cubicBezTo>
                  <a:cubicBezTo>
                    <a:pt x="3607401" y="2742865"/>
                    <a:pt x="3614283" y="2760728"/>
                    <a:pt x="3627235" y="2773680"/>
                  </a:cubicBezTo>
                  <a:cubicBezTo>
                    <a:pt x="3640187" y="2786632"/>
                    <a:pt x="3660003" y="2791208"/>
                    <a:pt x="3672955" y="2804160"/>
                  </a:cubicBezTo>
                  <a:cubicBezTo>
                    <a:pt x="3690916" y="2822121"/>
                    <a:pt x="3701949" y="2846005"/>
                    <a:pt x="3718675" y="2865120"/>
                  </a:cubicBezTo>
                  <a:cubicBezTo>
                    <a:pt x="3794556" y="2951841"/>
                    <a:pt x="3766341" y="2905004"/>
                    <a:pt x="3855835" y="2987040"/>
                  </a:cubicBezTo>
                  <a:lnTo>
                    <a:pt x="4008235" y="3139440"/>
                  </a:lnTo>
                  <a:cubicBezTo>
                    <a:pt x="4023475" y="3154680"/>
                    <a:pt x="4042000" y="3167227"/>
                    <a:pt x="4053955" y="3185160"/>
                  </a:cubicBezTo>
                  <a:cubicBezTo>
                    <a:pt x="4064115" y="3200400"/>
                    <a:pt x="4070528" y="3218960"/>
                    <a:pt x="4084435" y="3230880"/>
                  </a:cubicBezTo>
                  <a:cubicBezTo>
                    <a:pt x="4106925" y="3250157"/>
                    <a:pt x="4137253" y="3258414"/>
                    <a:pt x="4160635" y="3276600"/>
                  </a:cubicBezTo>
                  <a:cubicBezTo>
                    <a:pt x="4242354" y="3340160"/>
                    <a:pt x="4196132" y="3333895"/>
                    <a:pt x="4282555" y="3383280"/>
                  </a:cubicBezTo>
                  <a:cubicBezTo>
                    <a:pt x="4356698" y="3425647"/>
                    <a:pt x="4302313" y="3365283"/>
                    <a:pt x="4373995" y="3429000"/>
                  </a:cubicBezTo>
                  <a:cubicBezTo>
                    <a:pt x="4530582" y="3568189"/>
                    <a:pt x="4407390" y="3481744"/>
                    <a:pt x="4511155" y="3550920"/>
                  </a:cubicBezTo>
                  <a:cubicBezTo>
                    <a:pt x="4401409" y="3605793"/>
                    <a:pt x="4469361" y="3581073"/>
                    <a:pt x="4282555" y="3596640"/>
                  </a:cubicBezTo>
                  <a:cubicBezTo>
                    <a:pt x="3852719" y="3632460"/>
                    <a:pt x="3952759" y="3614274"/>
                    <a:pt x="3246235" y="3627120"/>
                  </a:cubicBezTo>
                  <a:cubicBezTo>
                    <a:pt x="3199629" y="3642655"/>
                    <a:pt x="3178072" y="3651941"/>
                    <a:pt x="3124315" y="3657600"/>
                  </a:cubicBezTo>
                  <a:cubicBezTo>
                    <a:pt x="3053406" y="3665064"/>
                    <a:pt x="2982010" y="3666919"/>
                    <a:pt x="2910955" y="3672840"/>
                  </a:cubicBezTo>
                  <a:cubicBezTo>
                    <a:pt x="2860078" y="3677080"/>
                    <a:pt x="2809296" y="3682442"/>
                    <a:pt x="2758555" y="3688080"/>
                  </a:cubicBezTo>
                  <a:cubicBezTo>
                    <a:pt x="2717849" y="3692603"/>
                    <a:pt x="2677461" y="3700054"/>
                    <a:pt x="2636635" y="3703320"/>
                  </a:cubicBezTo>
                  <a:cubicBezTo>
                    <a:pt x="2550401" y="3710219"/>
                    <a:pt x="2463915" y="3713480"/>
                    <a:pt x="2377555" y="3718560"/>
                  </a:cubicBezTo>
                  <a:lnTo>
                    <a:pt x="2286115" y="3733800"/>
                  </a:lnTo>
                  <a:cubicBezTo>
                    <a:pt x="2250612" y="3739262"/>
                    <a:pt x="2214284" y="3740328"/>
                    <a:pt x="2179435" y="3749040"/>
                  </a:cubicBezTo>
                  <a:cubicBezTo>
                    <a:pt x="2132681" y="3760729"/>
                    <a:pt x="2089029" y="3783071"/>
                    <a:pt x="2042275" y="3794760"/>
                  </a:cubicBezTo>
                  <a:lnTo>
                    <a:pt x="1920355" y="3825240"/>
                  </a:lnTo>
                  <a:cubicBezTo>
                    <a:pt x="1788275" y="3820160"/>
                    <a:pt x="1656065" y="3817762"/>
                    <a:pt x="1524115" y="3810000"/>
                  </a:cubicBezTo>
                  <a:cubicBezTo>
                    <a:pt x="1483229" y="3807595"/>
                    <a:pt x="1442792" y="3800173"/>
                    <a:pt x="1402195" y="3794760"/>
                  </a:cubicBezTo>
                  <a:cubicBezTo>
                    <a:pt x="1366589" y="3790013"/>
                    <a:pt x="1331426" y="3780355"/>
                    <a:pt x="1295515" y="3779520"/>
                  </a:cubicBezTo>
                  <a:cubicBezTo>
                    <a:pt x="894271" y="3770189"/>
                    <a:pt x="492875" y="3769360"/>
                    <a:pt x="91555" y="3764280"/>
                  </a:cubicBezTo>
                  <a:cubicBezTo>
                    <a:pt x="61075" y="3754120"/>
                    <a:pt x="-3082" y="3765769"/>
                    <a:pt x="115" y="3733800"/>
                  </a:cubicBezTo>
                  <a:cubicBezTo>
                    <a:pt x="5195" y="3683000"/>
                    <a:pt x="9390" y="3632104"/>
                    <a:pt x="15355" y="3581400"/>
                  </a:cubicBezTo>
                  <a:cubicBezTo>
                    <a:pt x="19487" y="3546274"/>
                    <a:pt x="30087" y="3455755"/>
                    <a:pt x="45835" y="3413760"/>
                  </a:cubicBezTo>
                  <a:cubicBezTo>
                    <a:pt x="53812" y="3392488"/>
                    <a:pt x="68338" y="3374072"/>
                    <a:pt x="76315" y="3352800"/>
                  </a:cubicBezTo>
                  <a:cubicBezTo>
                    <a:pt x="88747" y="3319648"/>
                    <a:pt x="101192" y="3221243"/>
                    <a:pt x="122035" y="3200400"/>
                  </a:cubicBezTo>
                  <a:cubicBezTo>
                    <a:pt x="180707" y="3141728"/>
                    <a:pt x="149822" y="3166635"/>
                    <a:pt x="213475" y="3124200"/>
                  </a:cubicBezTo>
                  <a:cubicBezTo>
                    <a:pt x="264692" y="2970549"/>
                    <a:pt x="186546" y="3208882"/>
                    <a:pt x="243955" y="3017520"/>
                  </a:cubicBezTo>
                  <a:cubicBezTo>
                    <a:pt x="253187" y="2986746"/>
                    <a:pt x="256613" y="2952813"/>
                    <a:pt x="274435" y="2926080"/>
                  </a:cubicBezTo>
                  <a:cubicBezTo>
                    <a:pt x="284595" y="2910840"/>
                    <a:pt x="297476" y="2897098"/>
                    <a:pt x="304915" y="2880360"/>
                  </a:cubicBezTo>
                  <a:cubicBezTo>
                    <a:pt x="317964" y="2851000"/>
                    <a:pt x="317573" y="2815653"/>
                    <a:pt x="335395" y="2788920"/>
                  </a:cubicBezTo>
                  <a:cubicBezTo>
                    <a:pt x="345555" y="2773680"/>
                    <a:pt x="357684" y="2759583"/>
                    <a:pt x="365875" y="2743200"/>
                  </a:cubicBezTo>
                  <a:cubicBezTo>
                    <a:pt x="373059" y="2728832"/>
                    <a:pt x="373313" y="2711523"/>
                    <a:pt x="381115" y="2697480"/>
                  </a:cubicBezTo>
                  <a:cubicBezTo>
                    <a:pt x="398905" y="2665458"/>
                    <a:pt x="421755" y="2636520"/>
                    <a:pt x="442075" y="2606040"/>
                  </a:cubicBezTo>
                  <a:lnTo>
                    <a:pt x="472555" y="2560320"/>
                  </a:lnTo>
                  <a:cubicBezTo>
                    <a:pt x="482715" y="2545080"/>
                    <a:pt x="494844" y="2530983"/>
                    <a:pt x="503035" y="2514600"/>
                  </a:cubicBezTo>
                  <a:lnTo>
                    <a:pt x="518275" y="248412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70560" y="6491398"/>
              <a:ext cx="3002280" cy="748404"/>
            </a:xfrm>
            <a:custGeom>
              <a:avLst/>
              <a:gdLst>
                <a:gd name="connsiteX0" fmla="*/ 0 w 3002280"/>
                <a:gd name="connsiteY0" fmla="*/ 290402 h 748404"/>
                <a:gd name="connsiteX1" fmla="*/ 502920 w 3002280"/>
                <a:gd name="connsiteY1" fmla="*/ 842 h 748404"/>
                <a:gd name="connsiteX2" fmla="*/ 518160 w 3002280"/>
                <a:gd name="connsiteY2" fmla="*/ 46562 h 748404"/>
                <a:gd name="connsiteX3" fmla="*/ 472440 w 3002280"/>
                <a:gd name="connsiteY3" fmla="*/ 259922 h 748404"/>
                <a:gd name="connsiteX4" fmla="*/ 396240 w 3002280"/>
                <a:gd name="connsiteY4" fmla="*/ 442802 h 748404"/>
                <a:gd name="connsiteX5" fmla="*/ 381000 w 3002280"/>
                <a:gd name="connsiteY5" fmla="*/ 503762 h 748404"/>
                <a:gd name="connsiteX6" fmla="*/ 335280 w 3002280"/>
                <a:gd name="connsiteY6" fmla="*/ 595202 h 748404"/>
                <a:gd name="connsiteX7" fmla="*/ 381000 w 3002280"/>
                <a:gd name="connsiteY7" fmla="*/ 610442 h 748404"/>
                <a:gd name="connsiteX8" fmla="*/ 518160 w 3002280"/>
                <a:gd name="connsiteY8" fmla="*/ 503762 h 748404"/>
                <a:gd name="connsiteX9" fmla="*/ 579120 w 3002280"/>
                <a:gd name="connsiteY9" fmla="*/ 458042 h 748404"/>
                <a:gd name="connsiteX10" fmla="*/ 685800 w 3002280"/>
                <a:gd name="connsiteY10" fmla="*/ 381842 h 748404"/>
                <a:gd name="connsiteX11" fmla="*/ 792480 w 3002280"/>
                <a:gd name="connsiteY11" fmla="*/ 290402 h 748404"/>
                <a:gd name="connsiteX12" fmla="*/ 868680 w 3002280"/>
                <a:gd name="connsiteY12" fmla="*/ 244682 h 748404"/>
                <a:gd name="connsiteX13" fmla="*/ 929640 w 3002280"/>
                <a:gd name="connsiteY13" fmla="*/ 214202 h 748404"/>
                <a:gd name="connsiteX14" fmla="*/ 975360 w 3002280"/>
                <a:gd name="connsiteY14" fmla="*/ 168482 h 748404"/>
                <a:gd name="connsiteX15" fmla="*/ 1112520 w 3002280"/>
                <a:gd name="connsiteY15" fmla="*/ 92282 h 748404"/>
                <a:gd name="connsiteX16" fmla="*/ 1203960 w 3002280"/>
                <a:gd name="connsiteY16" fmla="*/ 16082 h 748404"/>
                <a:gd name="connsiteX17" fmla="*/ 1219200 w 3002280"/>
                <a:gd name="connsiteY17" fmla="*/ 61802 h 748404"/>
                <a:gd name="connsiteX18" fmla="*/ 1188720 w 3002280"/>
                <a:gd name="connsiteY18" fmla="*/ 168482 h 748404"/>
                <a:gd name="connsiteX19" fmla="*/ 1173480 w 3002280"/>
                <a:gd name="connsiteY19" fmla="*/ 214202 h 748404"/>
                <a:gd name="connsiteX20" fmla="*/ 1112520 w 3002280"/>
                <a:gd name="connsiteY20" fmla="*/ 442802 h 748404"/>
                <a:gd name="connsiteX21" fmla="*/ 1082040 w 3002280"/>
                <a:gd name="connsiteY21" fmla="*/ 519002 h 748404"/>
                <a:gd name="connsiteX22" fmla="*/ 1021080 w 3002280"/>
                <a:gd name="connsiteY22" fmla="*/ 686642 h 748404"/>
                <a:gd name="connsiteX23" fmla="*/ 1005840 w 3002280"/>
                <a:gd name="connsiteY23" fmla="*/ 747602 h 748404"/>
                <a:gd name="connsiteX24" fmla="*/ 1127760 w 3002280"/>
                <a:gd name="connsiteY24" fmla="*/ 671402 h 748404"/>
                <a:gd name="connsiteX25" fmla="*/ 1234440 w 3002280"/>
                <a:gd name="connsiteY25" fmla="*/ 579962 h 748404"/>
                <a:gd name="connsiteX26" fmla="*/ 1264920 w 3002280"/>
                <a:gd name="connsiteY26" fmla="*/ 534242 h 748404"/>
                <a:gd name="connsiteX27" fmla="*/ 1341120 w 3002280"/>
                <a:gd name="connsiteY27" fmla="*/ 473282 h 748404"/>
                <a:gd name="connsiteX28" fmla="*/ 1386840 w 3002280"/>
                <a:gd name="connsiteY28" fmla="*/ 442802 h 748404"/>
                <a:gd name="connsiteX29" fmla="*/ 1447800 w 3002280"/>
                <a:gd name="connsiteY29" fmla="*/ 381842 h 748404"/>
                <a:gd name="connsiteX30" fmla="*/ 1524000 w 3002280"/>
                <a:gd name="connsiteY30" fmla="*/ 336122 h 748404"/>
                <a:gd name="connsiteX31" fmla="*/ 1569720 w 3002280"/>
                <a:gd name="connsiteY31" fmla="*/ 305642 h 748404"/>
                <a:gd name="connsiteX32" fmla="*/ 1661160 w 3002280"/>
                <a:gd name="connsiteY32" fmla="*/ 259922 h 748404"/>
                <a:gd name="connsiteX33" fmla="*/ 1706880 w 3002280"/>
                <a:gd name="connsiteY33" fmla="*/ 229442 h 748404"/>
                <a:gd name="connsiteX34" fmla="*/ 1828800 w 3002280"/>
                <a:gd name="connsiteY34" fmla="*/ 168482 h 748404"/>
                <a:gd name="connsiteX35" fmla="*/ 1889760 w 3002280"/>
                <a:gd name="connsiteY35" fmla="*/ 138002 h 748404"/>
                <a:gd name="connsiteX36" fmla="*/ 2042160 w 3002280"/>
                <a:gd name="connsiteY36" fmla="*/ 92282 h 748404"/>
                <a:gd name="connsiteX37" fmla="*/ 2072640 w 3002280"/>
                <a:gd name="connsiteY37" fmla="*/ 138002 h 748404"/>
                <a:gd name="connsiteX38" fmla="*/ 2057400 w 3002280"/>
                <a:gd name="connsiteY38" fmla="*/ 183722 h 748404"/>
                <a:gd name="connsiteX39" fmla="*/ 2026920 w 3002280"/>
                <a:gd name="connsiteY39" fmla="*/ 244682 h 748404"/>
                <a:gd name="connsiteX40" fmla="*/ 1965960 w 3002280"/>
                <a:gd name="connsiteY40" fmla="*/ 351362 h 748404"/>
                <a:gd name="connsiteX41" fmla="*/ 1935480 w 3002280"/>
                <a:gd name="connsiteY41" fmla="*/ 442802 h 748404"/>
                <a:gd name="connsiteX42" fmla="*/ 1905000 w 3002280"/>
                <a:gd name="connsiteY42" fmla="*/ 503762 h 748404"/>
                <a:gd name="connsiteX43" fmla="*/ 1889760 w 3002280"/>
                <a:gd name="connsiteY43" fmla="*/ 549482 h 748404"/>
                <a:gd name="connsiteX44" fmla="*/ 1950720 w 3002280"/>
                <a:gd name="connsiteY44" fmla="*/ 534242 h 748404"/>
                <a:gd name="connsiteX45" fmla="*/ 1996440 w 3002280"/>
                <a:gd name="connsiteY45" fmla="*/ 503762 h 748404"/>
                <a:gd name="connsiteX46" fmla="*/ 2133600 w 3002280"/>
                <a:gd name="connsiteY46" fmla="*/ 397082 h 748404"/>
                <a:gd name="connsiteX47" fmla="*/ 2240280 w 3002280"/>
                <a:gd name="connsiteY47" fmla="*/ 351362 h 748404"/>
                <a:gd name="connsiteX48" fmla="*/ 2316480 w 3002280"/>
                <a:gd name="connsiteY48" fmla="*/ 320882 h 748404"/>
                <a:gd name="connsiteX49" fmla="*/ 2362200 w 3002280"/>
                <a:gd name="connsiteY49" fmla="*/ 290402 h 748404"/>
                <a:gd name="connsiteX50" fmla="*/ 2423160 w 3002280"/>
                <a:gd name="connsiteY50" fmla="*/ 275162 h 748404"/>
                <a:gd name="connsiteX51" fmla="*/ 2682240 w 3002280"/>
                <a:gd name="connsiteY51" fmla="*/ 229442 h 748404"/>
                <a:gd name="connsiteX52" fmla="*/ 2773680 w 3002280"/>
                <a:gd name="connsiteY52" fmla="*/ 549482 h 748404"/>
                <a:gd name="connsiteX53" fmla="*/ 2819400 w 3002280"/>
                <a:gd name="connsiteY53" fmla="*/ 519002 h 748404"/>
                <a:gd name="connsiteX54" fmla="*/ 2895600 w 3002280"/>
                <a:gd name="connsiteY54" fmla="*/ 427562 h 748404"/>
                <a:gd name="connsiteX55" fmla="*/ 2941320 w 3002280"/>
                <a:gd name="connsiteY55" fmla="*/ 397082 h 748404"/>
                <a:gd name="connsiteX56" fmla="*/ 3002280 w 3002280"/>
                <a:gd name="connsiteY56" fmla="*/ 336122 h 74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002280" h="748404">
                  <a:moveTo>
                    <a:pt x="0" y="290402"/>
                  </a:moveTo>
                  <a:cubicBezTo>
                    <a:pt x="167640" y="193882"/>
                    <a:pt x="327891" y="83208"/>
                    <a:pt x="502920" y="842"/>
                  </a:cubicBezTo>
                  <a:cubicBezTo>
                    <a:pt x="517455" y="-5998"/>
                    <a:pt x="520037" y="30608"/>
                    <a:pt x="518160" y="46562"/>
                  </a:cubicBezTo>
                  <a:cubicBezTo>
                    <a:pt x="509662" y="118798"/>
                    <a:pt x="490081" y="189359"/>
                    <a:pt x="472440" y="259922"/>
                  </a:cubicBezTo>
                  <a:cubicBezTo>
                    <a:pt x="439804" y="390466"/>
                    <a:pt x="447185" y="315439"/>
                    <a:pt x="396240" y="442802"/>
                  </a:cubicBezTo>
                  <a:cubicBezTo>
                    <a:pt x="388461" y="462249"/>
                    <a:pt x="389251" y="484510"/>
                    <a:pt x="381000" y="503762"/>
                  </a:cubicBezTo>
                  <a:cubicBezTo>
                    <a:pt x="292370" y="710564"/>
                    <a:pt x="399497" y="402550"/>
                    <a:pt x="335280" y="595202"/>
                  </a:cubicBezTo>
                  <a:cubicBezTo>
                    <a:pt x="350520" y="600282"/>
                    <a:pt x="365760" y="615522"/>
                    <a:pt x="381000" y="610442"/>
                  </a:cubicBezTo>
                  <a:cubicBezTo>
                    <a:pt x="453973" y="586118"/>
                    <a:pt x="467953" y="546797"/>
                    <a:pt x="518160" y="503762"/>
                  </a:cubicBezTo>
                  <a:cubicBezTo>
                    <a:pt x="537445" y="487232"/>
                    <a:pt x="560005" y="474768"/>
                    <a:pt x="579120" y="458042"/>
                  </a:cubicBezTo>
                  <a:cubicBezTo>
                    <a:pt x="668128" y="380160"/>
                    <a:pt x="603488" y="409279"/>
                    <a:pt x="685800" y="381842"/>
                  </a:cubicBezTo>
                  <a:cubicBezTo>
                    <a:pt x="732891" y="334751"/>
                    <a:pt x="733828" y="329503"/>
                    <a:pt x="792480" y="290402"/>
                  </a:cubicBezTo>
                  <a:cubicBezTo>
                    <a:pt x="817126" y="273971"/>
                    <a:pt x="842786" y="259067"/>
                    <a:pt x="868680" y="244682"/>
                  </a:cubicBezTo>
                  <a:cubicBezTo>
                    <a:pt x="888539" y="233649"/>
                    <a:pt x="911153" y="227407"/>
                    <a:pt x="929640" y="214202"/>
                  </a:cubicBezTo>
                  <a:cubicBezTo>
                    <a:pt x="947178" y="201675"/>
                    <a:pt x="958347" y="181714"/>
                    <a:pt x="975360" y="168482"/>
                  </a:cubicBezTo>
                  <a:cubicBezTo>
                    <a:pt x="1053965" y="107345"/>
                    <a:pt x="1043538" y="115276"/>
                    <a:pt x="1112520" y="92282"/>
                  </a:cubicBezTo>
                  <a:cubicBezTo>
                    <a:pt x="1116265" y="88537"/>
                    <a:pt x="1186986" y="11838"/>
                    <a:pt x="1203960" y="16082"/>
                  </a:cubicBezTo>
                  <a:cubicBezTo>
                    <a:pt x="1219545" y="19978"/>
                    <a:pt x="1214120" y="46562"/>
                    <a:pt x="1219200" y="61802"/>
                  </a:cubicBezTo>
                  <a:cubicBezTo>
                    <a:pt x="1182660" y="171423"/>
                    <a:pt x="1226992" y="34529"/>
                    <a:pt x="1188720" y="168482"/>
                  </a:cubicBezTo>
                  <a:cubicBezTo>
                    <a:pt x="1184307" y="183928"/>
                    <a:pt x="1177707" y="198704"/>
                    <a:pt x="1173480" y="214202"/>
                  </a:cubicBezTo>
                  <a:cubicBezTo>
                    <a:pt x="1149976" y="300384"/>
                    <a:pt x="1140431" y="359069"/>
                    <a:pt x="1112520" y="442802"/>
                  </a:cubicBezTo>
                  <a:cubicBezTo>
                    <a:pt x="1103869" y="468755"/>
                    <a:pt x="1090085" y="492855"/>
                    <a:pt x="1082040" y="519002"/>
                  </a:cubicBezTo>
                  <a:cubicBezTo>
                    <a:pt x="1032151" y="681141"/>
                    <a:pt x="1081341" y="596251"/>
                    <a:pt x="1021080" y="686642"/>
                  </a:cubicBezTo>
                  <a:cubicBezTo>
                    <a:pt x="1016000" y="706962"/>
                    <a:pt x="988412" y="735984"/>
                    <a:pt x="1005840" y="747602"/>
                  </a:cubicBezTo>
                  <a:cubicBezTo>
                    <a:pt x="1020655" y="757479"/>
                    <a:pt x="1125617" y="672933"/>
                    <a:pt x="1127760" y="671402"/>
                  </a:cubicBezTo>
                  <a:cubicBezTo>
                    <a:pt x="1187364" y="628828"/>
                    <a:pt x="1176260" y="647839"/>
                    <a:pt x="1234440" y="579962"/>
                  </a:cubicBezTo>
                  <a:cubicBezTo>
                    <a:pt x="1246360" y="566055"/>
                    <a:pt x="1251968" y="547194"/>
                    <a:pt x="1264920" y="534242"/>
                  </a:cubicBezTo>
                  <a:cubicBezTo>
                    <a:pt x="1287921" y="511241"/>
                    <a:pt x="1315098" y="492799"/>
                    <a:pt x="1341120" y="473282"/>
                  </a:cubicBezTo>
                  <a:cubicBezTo>
                    <a:pt x="1355773" y="462292"/>
                    <a:pt x="1372933" y="454722"/>
                    <a:pt x="1386840" y="442802"/>
                  </a:cubicBezTo>
                  <a:cubicBezTo>
                    <a:pt x="1408659" y="424100"/>
                    <a:pt x="1425117" y="399485"/>
                    <a:pt x="1447800" y="381842"/>
                  </a:cubicBezTo>
                  <a:cubicBezTo>
                    <a:pt x="1471182" y="363656"/>
                    <a:pt x="1498881" y="351821"/>
                    <a:pt x="1524000" y="336122"/>
                  </a:cubicBezTo>
                  <a:cubicBezTo>
                    <a:pt x="1539532" y="326414"/>
                    <a:pt x="1553709" y="314537"/>
                    <a:pt x="1569720" y="305642"/>
                  </a:cubicBezTo>
                  <a:cubicBezTo>
                    <a:pt x="1599509" y="289092"/>
                    <a:pt x="1631371" y="276472"/>
                    <a:pt x="1661160" y="259922"/>
                  </a:cubicBezTo>
                  <a:cubicBezTo>
                    <a:pt x="1677171" y="251027"/>
                    <a:pt x="1690800" y="238213"/>
                    <a:pt x="1706880" y="229442"/>
                  </a:cubicBezTo>
                  <a:cubicBezTo>
                    <a:pt x="1746769" y="207684"/>
                    <a:pt x="1788160" y="188802"/>
                    <a:pt x="1828800" y="168482"/>
                  </a:cubicBezTo>
                  <a:cubicBezTo>
                    <a:pt x="1849120" y="158322"/>
                    <a:pt x="1868207" y="145186"/>
                    <a:pt x="1889760" y="138002"/>
                  </a:cubicBezTo>
                  <a:cubicBezTo>
                    <a:pt x="2001071" y="100898"/>
                    <a:pt x="1950031" y="115314"/>
                    <a:pt x="2042160" y="92282"/>
                  </a:cubicBezTo>
                  <a:cubicBezTo>
                    <a:pt x="2052320" y="107522"/>
                    <a:pt x="2069629" y="119935"/>
                    <a:pt x="2072640" y="138002"/>
                  </a:cubicBezTo>
                  <a:cubicBezTo>
                    <a:pt x="2075281" y="153848"/>
                    <a:pt x="2063728" y="168957"/>
                    <a:pt x="2057400" y="183722"/>
                  </a:cubicBezTo>
                  <a:cubicBezTo>
                    <a:pt x="2048451" y="204604"/>
                    <a:pt x="2038192" y="224957"/>
                    <a:pt x="2026920" y="244682"/>
                  </a:cubicBezTo>
                  <a:cubicBezTo>
                    <a:pt x="1990263" y="308832"/>
                    <a:pt x="1996663" y="274605"/>
                    <a:pt x="1965960" y="351362"/>
                  </a:cubicBezTo>
                  <a:cubicBezTo>
                    <a:pt x="1954028" y="381193"/>
                    <a:pt x="1949848" y="414065"/>
                    <a:pt x="1935480" y="442802"/>
                  </a:cubicBezTo>
                  <a:cubicBezTo>
                    <a:pt x="1925320" y="463122"/>
                    <a:pt x="1913949" y="482880"/>
                    <a:pt x="1905000" y="503762"/>
                  </a:cubicBezTo>
                  <a:cubicBezTo>
                    <a:pt x="1898672" y="518527"/>
                    <a:pt x="1876394" y="540571"/>
                    <a:pt x="1889760" y="549482"/>
                  </a:cubicBezTo>
                  <a:cubicBezTo>
                    <a:pt x="1907188" y="561100"/>
                    <a:pt x="1930400" y="539322"/>
                    <a:pt x="1950720" y="534242"/>
                  </a:cubicBezTo>
                  <a:cubicBezTo>
                    <a:pt x="1965960" y="524082"/>
                    <a:pt x="1982369" y="515488"/>
                    <a:pt x="1996440" y="503762"/>
                  </a:cubicBezTo>
                  <a:cubicBezTo>
                    <a:pt x="2049038" y="459931"/>
                    <a:pt x="2056564" y="422761"/>
                    <a:pt x="2133600" y="397082"/>
                  </a:cubicBezTo>
                  <a:cubicBezTo>
                    <a:pt x="2227505" y="365780"/>
                    <a:pt x="2127287" y="401581"/>
                    <a:pt x="2240280" y="351362"/>
                  </a:cubicBezTo>
                  <a:cubicBezTo>
                    <a:pt x="2265279" y="340251"/>
                    <a:pt x="2292011" y="333116"/>
                    <a:pt x="2316480" y="320882"/>
                  </a:cubicBezTo>
                  <a:cubicBezTo>
                    <a:pt x="2332863" y="312691"/>
                    <a:pt x="2345365" y="297617"/>
                    <a:pt x="2362200" y="290402"/>
                  </a:cubicBezTo>
                  <a:cubicBezTo>
                    <a:pt x="2381452" y="282151"/>
                    <a:pt x="2403098" y="281181"/>
                    <a:pt x="2423160" y="275162"/>
                  </a:cubicBezTo>
                  <a:cubicBezTo>
                    <a:pt x="2590895" y="224842"/>
                    <a:pt x="2442325" y="251252"/>
                    <a:pt x="2682240" y="229442"/>
                  </a:cubicBezTo>
                  <a:cubicBezTo>
                    <a:pt x="2873367" y="267667"/>
                    <a:pt x="2697549" y="206892"/>
                    <a:pt x="2773680" y="549482"/>
                  </a:cubicBezTo>
                  <a:cubicBezTo>
                    <a:pt x="2777653" y="567362"/>
                    <a:pt x="2805329" y="530728"/>
                    <a:pt x="2819400" y="519002"/>
                  </a:cubicBezTo>
                  <a:cubicBezTo>
                    <a:pt x="2969200" y="394168"/>
                    <a:pt x="2775720" y="547442"/>
                    <a:pt x="2895600" y="427562"/>
                  </a:cubicBezTo>
                  <a:cubicBezTo>
                    <a:pt x="2908552" y="414610"/>
                    <a:pt x="2926080" y="407242"/>
                    <a:pt x="2941320" y="397082"/>
                  </a:cubicBezTo>
                  <a:cubicBezTo>
                    <a:pt x="2978101" y="341911"/>
                    <a:pt x="2955417" y="359553"/>
                    <a:pt x="3002280" y="33612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3520" y="3749040"/>
              <a:ext cx="1326004" cy="349968"/>
            </a:xfrm>
            <a:prstGeom prst="rect">
              <a:avLst/>
            </a:prstGeom>
            <a:solidFill>
              <a:srgbClr val="F2F2F2">
                <a:alpha val="69412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/>
                <a:t>Chat Client</a:t>
              </a:r>
              <a:endParaRPr lang="en-US"/>
            </a:p>
          </p:txBody>
        </p:sp>
      </p:grpSp>
      <p:sp>
        <p:nvSpPr>
          <p:cNvPr id="3" name="Freeform 2"/>
          <p:cNvSpPr/>
          <p:nvPr/>
        </p:nvSpPr>
        <p:spPr>
          <a:xfrm>
            <a:off x="5135880" y="1889760"/>
            <a:ext cx="1830962" cy="1356360"/>
          </a:xfrm>
          <a:custGeom>
            <a:avLst/>
            <a:gdLst>
              <a:gd name="connsiteX0" fmla="*/ 0 w 1830962"/>
              <a:gd name="connsiteY0" fmla="*/ 0 h 1356360"/>
              <a:gd name="connsiteX1" fmla="*/ 121920 w 1830962"/>
              <a:gd name="connsiteY1" fmla="*/ 60960 h 1356360"/>
              <a:gd name="connsiteX2" fmla="*/ 259080 w 1830962"/>
              <a:gd name="connsiteY2" fmla="*/ 167640 h 1356360"/>
              <a:gd name="connsiteX3" fmla="*/ 304800 w 1830962"/>
              <a:gd name="connsiteY3" fmla="*/ 198120 h 1356360"/>
              <a:gd name="connsiteX4" fmla="*/ 441960 w 1830962"/>
              <a:gd name="connsiteY4" fmla="*/ 259080 h 1356360"/>
              <a:gd name="connsiteX5" fmla="*/ 487680 w 1830962"/>
              <a:gd name="connsiteY5" fmla="*/ 274320 h 1356360"/>
              <a:gd name="connsiteX6" fmla="*/ 624840 w 1830962"/>
              <a:gd name="connsiteY6" fmla="*/ 335280 h 1356360"/>
              <a:gd name="connsiteX7" fmla="*/ 685800 w 1830962"/>
              <a:gd name="connsiteY7" fmla="*/ 381000 h 1356360"/>
              <a:gd name="connsiteX8" fmla="*/ 731520 w 1830962"/>
              <a:gd name="connsiteY8" fmla="*/ 396240 h 1356360"/>
              <a:gd name="connsiteX9" fmla="*/ 822960 w 1830962"/>
              <a:gd name="connsiteY9" fmla="*/ 457200 h 1356360"/>
              <a:gd name="connsiteX10" fmla="*/ 944880 w 1830962"/>
              <a:gd name="connsiteY10" fmla="*/ 533400 h 1356360"/>
              <a:gd name="connsiteX11" fmla="*/ 1066800 w 1830962"/>
              <a:gd name="connsiteY11" fmla="*/ 609600 h 1356360"/>
              <a:gd name="connsiteX12" fmla="*/ 1112520 w 1830962"/>
              <a:gd name="connsiteY12" fmla="*/ 655320 h 1356360"/>
              <a:gd name="connsiteX13" fmla="*/ 1249680 w 1830962"/>
              <a:gd name="connsiteY13" fmla="*/ 777240 h 1356360"/>
              <a:gd name="connsiteX14" fmla="*/ 1295400 w 1830962"/>
              <a:gd name="connsiteY14" fmla="*/ 838200 h 1356360"/>
              <a:gd name="connsiteX15" fmla="*/ 1386840 w 1830962"/>
              <a:gd name="connsiteY15" fmla="*/ 929640 h 1356360"/>
              <a:gd name="connsiteX16" fmla="*/ 1417320 w 1830962"/>
              <a:gd name="connsiteY16" fmla="*/ 975360 h 1356360"/>
              <a:gd name="connsiteX17" fmla="*/ 1508760 w 1830962"/>
              <a:gd name="connsiteY17" fmla="*/ 1066800 h 1356360"/>
              <a:gd name="connsiteX18" fmla="*/ 1554480 w 1830962"/>
              <a:gd name="connsiteY18" fmla="*/ 1173480 h 1356360"/>
              <a:gd name="connsiteX19" fmla="*/ 1569720 w 1830962"/>
              <a:gd name="connsiteY19" fmla="*/ 1219200 h 1356360"/>
              <a:gd name="connsiteX20" fmla="*/ 1600200 w 1830962"/>
              <a:gd name="connsiteY20" fmla="*/ 1264920 h 1356360"/>
              <a:gd name="connsiteX21" fmla="*/ 1630680 w 1830962"/>
              <a:gd name="connsiteY21" fmla="*/ 1356360 h 1356360"/>
              <a:gd name="connsiteX22" fmla="*/ 1676400 w 1830962"/>
              <a:gd name="connsiteY22" fmla="*/ 1264920 h 1356360"/>
              <a:gd name="connsiteX23" fmla="*/ 1706880 w 1830962"/>
              <a:gd name="connsiteY23" fmla="*/ 1173480 h 1356360"/>
              <a:gd name="connsiteX24" fmla="*/ 1737360 w 1830962"/>
              <a:gd name="connsiteY24" fmla="*/ 1127760 h 1356360"/>
              <a:gd name="connsiteX25" fmla="*/ 1767840 w 1830962"/>
              <a:gd name="connsiteY25" fmla="*/ 1036320 h 1356360"/>
              <a:gd name="connsiteX26" fmla="*/ 1828800 w 1830962"/>
              <a:gd name="connsiteY26" fmla="*/ 944880 h 1356360"/>
              <a:gd name="connsiteX27" fmla="*/ 1767840 w 1830962"/>
              <a:gd name="connsiteY27" fmla="*/ 1066800 h 1356360"/>
              <a:gd name="connsiteX28" fmla="*/ 1752600 w 1830962"/>
              <a:gd name="connsiteY28" fmla="*/ 1127760 h 1356360"/>
              <a:gd name="connsiteX29" fmla="*/ 1661160 w 1830962"/>
              <a:gd name="connsiteY29" fmla="*/ 1295400 h 1356360"/>
              <a:gd name="connsiteX30" fmla="*/ 1432560 w 1830962"/>
              <a:gd name="connsiteY30" fmla="*/ 1280160 h 1356360"/>
              <a:gd name="connsiteX31" fmla="*/ 1341120 w 1830962"/>
              <a:gd name="connsiteY31" fmla="*/ 1249680 h 1356360"/>
              <a:gd name="connsiteX32" fmla="*/ 1280160 w 1830962"/>
              <a:gd name="connsiteY32" fmla="*/ 1234440 h 1356360"/>
              <a:gd name="connsiteX33" fmla="*/ 1143000 w 1830962"/>
              <a:gd name="connsiteY33" fmla="*/ 1188720 h 1356360"/>
              <a:gd name="connsiteX34" fmla="*/ 1082040 w 1830962"/>
              <a:gd name="connsiteY34" fmla="*/ 1173480 h 135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30962" h="1356360">
                <a:moveTo>
                  <a:pt x="0" y="0"/>
                </a:moveTo>
                <a:cubicBezTo>
                  <a:pt x="40640" y="20320"/>
                  <a:pt x="89791" y="28831"/>
                  <a:pt x="121920" y="60960"/>
                </a:cubicBezTo>
                <a:cubicBezTo>
                  <a:pt x="193543" y="132583"/>
                  <a:pt x="149707" y="94725"/>
                  <a:pt x="259080" y="167640"/>
                </a:cubicBezTo>
                <a:cubicBezTo>
                  <a:pt x="274320" y="177800"/>
                  <a:pt x="287424" y="192328"/>
                  <a:pt x="304800" y="198120"/>
                </a:cubicBezTo>
                <a:cubicBezTo>
                  <a:pt x="540707" y="276756"/>
                  <a:pt x="297055" y="186627"/>
                  <a:pt x="441960" y="259080"/>
                </a:cubicBezTo>
                <a:cubicBezTo>
                  <a:pt x="456328" y="266264"/>
                  <a:pt x="472638" y="268679"/>
                  <a:pt x="487680" y="274320"/>
                </a:cubicBezTo>
                <a:cubicBezTo>
                  <a:pt x="523809" y="287869"/>
                  <a:pt x="590206" y="313633"/>
                  <a:pt x="624840" y="335280"/>
                </a:cubicBezTo>
                <a:cubicBezTo>
                  <a:pt x="646379" y="348742"/>
                  <a:pt x="663747" y="368398"/>
                  <a:pt x="685800" y="381000"/>
                </a:cubicBezTo>
                <a:cubicBezTo>
                  <a:pt x="699748" y="388970"/>
                  <a:pt x="717477" y="388438"/>
                  <a:pt x="731520" y="396240"/>
                </a:cubicBezTo>
                <a:cubicBezTo>
                  <a:pt x="763542" y="414030"/>
                  <a:pt x="790195" y="440817"/>
                  <a:pt x="822960" y="457200"/>
                </a:cubicBezTo>
                <a:cubicBezTo>
                  <a:pt x="942029" y="516734"/>
                  <a:pt x="826178" y="454265"/>
                  <a:pt x="944880" y="533400"/>
                </a:cubicBezTo>
                <a:cubicBezTo>
                  <a:pt x="959751" y="543314"/>
                  <a:pt x="1044068" y="590657"/>
                  <a:pt x="1066800" y="609600"/>
                </a:cubicBezTo>
                <a:cubicBezTo>
                  <a:pt x="1083357" y="623398"/>
                  <a:pt x="1095963" y="641522"/>
                  <a:pt x="1112520" y="655320"/>
                </a:cubicBezTo>
                <a:cubicBezTo>
                  <a:pt x="1191729" y="721328"/>
                  <a:pt x="1150882" y="645509"/>
                  <a:pt x="1249680" y="777240"/>
                </a:cubicBezTo>
                <a:cubicBezTo>
                  <a:pt x="1264920" y="797560"/>
                  <a:pt x="1278408" y="819320"/>
                  <a:pt x="1295400" y="838200"/>
                </a:cubicBezTo>
                <a:cubicBezTo>
                  <a:pt x="1324236" y="870240"/>
                  <a:pt x="1362930" y="893774"/>
                  <a:pt x="1386840" y="929640"/>
                </a:cubicBezTo>
                <a:cubicBezTo>
                  <a:pt x="1397000" y="944880"/>
                  <a:pt x="1405151" y="961670"/>
                  <a:pt x="1417320" y="975360"/>
                </a:cubicBezTo>
                <a:cubicBezTo>
                  <a:pt x="1445958" y="1007577"/>
                  <a:pt x="1508760" y="1066800"/>
                  <a:pt x="1508760" y="1066800"/>
                </a:cubicBezTo>
                <a:cubicBezTo>
                  <a:pt x="1544501" y="1174022"/>
                  <a:pt x="1497984" y="1041655"/>
                  <a:pt x="1554480" y="1173480"/>
                </a:cubicBezTo>
                <a:cubicBezTo>
                  <a:pt x="1560808" y="1188245"/>
                  <a:pt x="1562536" y="1204832"/>
                  <a:pt x="1569720" y="1219200"/>
                </a:cubicBezTo>
                <a:cubicBezTo>
                  <a:pt x="1577911" y="1235583"/>
                  <a:pt x="1592761" y="1248182"/>
                  <a:pt x="1600200" y="1264920"/>
                </a:cubicBezTo>
                <a:cubicBezTo>
                  <a:pt x="1613249" y="1294280"/>
                  <a:pt x="1630680" y="1356360"/>
                  <a:pt x="1630680" y="1356360"/>
                </a:cubicBezTo>
                <a:cubicBezTo>
                  <a:pt x="1686260" y="1189619"/>
                  <a:pt x="1597618" y="1442179"/>
                  <a:pt x="1676400" y="1264920"/>
                </a:cubicBezTo>
                <a:cubicBezTo>
                  <a:pt x="1689449" y="1235560"/>
                  <a:pt x="1689058" y="1200213"/>
                  <a:pt x="1706880" y="1173480"/>
                </a:cubicBezTo>
                <a:cubicBezTo>
                  <a:pt x="1717040" y="1158240"/>
                  <a:pt x="1729921" y="1144498"/>
                  <a:pt x="1737360" y="1127760"/>
                </a:cubicBezTo>
                <a:cubicBezTo>
                  <a:pt x="1750409" y="1098400"/>
                  <a:pt x="1750018" y="1063053"/>
                  <a:pt x="1767840" y="1036320"/>
                </a:cubicBezTo>
                <a:cubicBezTo>
                  <a:pt x="1788160" y="1005840"/>
                  <a:pt x="1842405" y="910868"/>
                  <a:pt x="1828800" y="944880"/>
                </a:cubicBezTo>
                <a:cubicBezTo>
                  <a:pt x="1791518" y="1038086"/>
                  <a:pt x="1813495" y="998318"/>
                  <a:pt x="1767840" y="1066800"/>
                </a:cubicBezTo>
                <a:cubicBezTo>
                  <a:pt x="1762760" y="1087120"/>
                  <a:pt x="1760656" y="1108426"/>
                  <a:pt x="1752600" y="1127760"/>
                </a:cubicBezTo>
                <a:cubicBezTo>
                  <a:pt x="1714183" y="1219962"/>
                  <a:pt x="1704455" y="1230458"/>
                  <a:pt x="1661160" y="1295400"/>
                </a:cubicBezTo>
                <a:cubicBezTo>
                  <a:pt x="1584960" y="1290320"/>
                  <a:pt x="1508162" y="1290960"/>
                  <a:pt x="1432560" y="1280160"/>
                </a:cubicBezTo>
                <a:cubicBezTo>
                  <a:pt x="1400754" y="1275616"/>
                  <a:pt x="1372289" y="1257472"/>
                  <a:pt x="1341120" y="1249680"/>
                </a:cubicBezTo>
                <a:cubicBezTo>
                  <a:pt x="1320800" y="1244600"/>
                  <a:pt x="1299772" y="1241794"/>
                  <a:pt x="1280160" y="1234440"/>
                </a:cubicBezTo>
                <a:cubicBezTo>
                  <a:pt x="1114636" y="1172369"/>
                  <a:pt x="1334282" y="1231227"/>
                  <a:pt x="1143000" y="1188720"/>
                </a:cubicBezTo>
                <a:cubicBezTo>
                  <a:pt x="1122553" y="1184176"/>
                  <a:pt x="1082040" y="1173480"/>
                  <a:pt x="1082040" y="11734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80760" y="2042160"/>
            <a:ext cx="2581156" cy="43582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here too]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26480" y="388620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41757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&gt; Hello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world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15840" y="274320"/>
            <a:ext cx="2949846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istory = [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Hello world,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here too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26480" y="425196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here too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4400" y="4511040"/>
            <a:ext cx="2185214" cy="378565"/>
          </a:xfrm>
          <a:prstGeom prst="rect">
            <a:avLst/>
          </a:prstGeom>
          <a:solidFill>
            <a:srgbClr val="FFFFFF">
              <a:alpha val="6784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&gt;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Im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 here too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74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2" y="2362199"/>
            <a:ext cx="2268538" cy="2940228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Chat Server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86" y="2194560"/>
            <a:ext cx="1991305" cy="1413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320" y="1371600"/>
            <a:ext cx="2028119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addMsg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msg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400" i="1" dirty="0" smtClean="0">
                <a:latin typeface="Courier" charset="0"/>
                <a:ea typeface="Courier" charset="0"/>
                <a:cs typeface="Courier" charset="0"/>
              </a:rPr>
              <a:t>text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526" y="5212080"/>
            <a:ext cx="1991305" cy="1413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9982" y="4389120"/>
            <a:ext cx="350288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getMsgs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index = </a:t>
            </a:r>
            <a:r>
              <a:rPr lang="en-US" sz="2400" i="1" dirty="0" err="1" smtClean="0">
                <a:latin typeface="Courier" charset="0"/>
                <a:ea typeface="Courier" charset="0"/>
                <a:cs typeface="Courier" charset="0"/>
              </a:rPr>
              <a:t>startIndex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3440" y="1783080"/>
            <a:ext cx="221246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Chat Server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1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1" y="0"/>
            <a:ext cx="1069765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9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Facebook revisited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27760" y="411480"/>
            <a:ext cx="562356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ourier" charset="0"/>
                <a:ea typeface="Courier" charset="0"/>
                <a:cs typeface="Courier" charset="0"/>
              </a:rPr>
              <a:t>Command: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getProfileImg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: 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email=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piech@cs.stanford.edu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Chris Piech</a:t>
            </a:r>
            <a:endParaRPr lang="en-US" sz="1200"/>
          </a:p>
        </p:txBody>
      </p:sp>
      <p:sp>
        <p:nvSpPr>
          <p:cNvPr id="10" name="Freeform 9"/>
          <p:cNvSpPr/>
          <p:nvPr/>
        </p:nvSpPr>
        <p:spPr>
          <a:xfrm>
            <a:off x="3093720" y="1812306"/>
            <a:ext cx="3661768" cy="900414"/>
          </a:xfrm>
          <a:custGeom>
            <a:avLst/>
            <a:gdLst>
              <a:gd name="connsiteX0" fmla="*/ 0 w 3661768"/>
              <a:gd name="connsiteY0" fmla="*/ 900414 h 900414"/>
              <a:gd name="connsiteX1" fmla="*/ 30480 w 3661768"/>
              <a:gd name="connsiteY1" fmla="*/ 717534 h 900414"/>
              <a:gd name="connsiteX2" fmla="*/ 91440 w 3661768"/>
              <a:gd name="connsiteY2" fmla="*/ 626094 h 900414"/>
              <a:gd name="connsiteX3" fmla="*/ 152400 w 3661768"/>
              <a:gd name="connsiteY3" fmla="*/ 519414 h 900414"/>
              <a:gd name="connsiteX4" fmla="*/ 243840 w 3661768"/>
              <a:gd name="connsiteY4" fmla="*/ 427974 h 900414"/>
              <a:gd name="connsiteX5" fmla="*/ 289560 w 3661768"/>
              <a:gd name="connsiteY5" fmla="*/ 382254 h 900414"/>
              <a:gd name="connsiteX6" fmla="*/ 426720 w 3661768"/>
              <a:gd name="connsiteY6" fmla="*/ 290814 h 900414"/>
              <a:gd name="connsiteX7" fmla="*/ 472440 w 3661768"/>
              <a:gd name="connsiteY7" fmla="*/ 260334 h 900414"/>
              <a:gd name="connsiteX8" fmla="*/ 518160 w 3661768"/>
              <a:gd name="connsiteY8" fmla="*/ 229854 h 900414"/>
              <a:gd name="connsiteX9" fmla="*/ 563880 w 3661768"/>
              <a:gd name="connsiteY9" fmla="*/ 214614 h 900414"/>
              <a:gd name="connsiteX10" fmla="*/ 609600 w 3661768"/>
              <a:gd name="connsiteY10" fmla="*/ 184134 h 900414"/>
              <a:gd name="connsiteX11" fmla="*/ 655320 w 3661768"/>
              <a:gd name="connsiteY11" fmla="*/ 168894 h 900414"/>
              <a:gd name="connsiteX12" fmla="*/ 701040 w 3661768"/>
              <a:gd name="connsiteY12" fmla="*/ 138414 h 900414"/>
              <a:gd name="connsiteX13" fmla="*/ 762000 w 3661768"/>
              <a:gd name="connsiteY13" fmla="*/ 123174 h 900414"/>
              <a:gd name="connsiteX14" fmla="*/ 914400 w 3661768"/>
              <a:gd name="connsiteY14" fmla="*/ 77454 h 900414"/>
              <a:gd name="connsiteX15" fmla="*/ 1432560 w 3661768"/>
              <a:gd name="connsiteY15" fmla="*/ 62214 h 900414"/>
              <a:gd name="connsiteX16" fmla="*/ 1706880 w 3661768"/>
              <a:gd name="connsiteY16" fmla="*/ 46974 h 900414"/>
              <a:gd name="connsiteX17" fmla="*/ 2438400 w 3661768"/>
              <a:gd name="connsiteY17" fmla="*/ 62214 h 900414"/>
              <a:gd name="connsiteX18" fmla="*/ 2606040 w 3661768"/>
              <a:gd name="connsiteY18" fmla="*/ 107934 h 900414"/>
              <a:gd name="connsiteX19" fmla="*/ 2651760 w 3661768"/>
              <a:gd name="connsiteY19" fmla="*/ 123174 h 900414"/>
              <a:gd name="connsiteX20" fmla="*/ 2697480 w 3661768"/>
              <a:gd name="connsiteY20" fmla="*/ 153654 h 900414"/>
              <a:gd name="connsiteX21" fmla="*/ 2788920 w 3661768"/>
              <a:gd name="connsiteY21" fmla="*/ 168894 h 900414"/>
              <a:gd name="connsiteX22" fmla="*/ 2834640 w 3661768"/>
              <a:gd name="connsiteY22" fmla="*/ 184134 h 900414"/>
              <a:gd name="connsiteX23" fmla="*/ 2987040 w 3661768"/>
              <a:gd name="connsiteY23" fmla="*/ 214614 h 900414"/>
              <a:gd name="connsiteX24" fmla="*/ 3657600 w 3661768"/>
              <a:gd name="connsiteY24" fmla="*/ 199374 h 900414"/>
              <a:gd name="connsiteX25" fmla="*/ 3596640 w 3661768"/>
              <a:gd name="connsiteY25" fmla="*/ 184134 h 900414"/>
              <a:gd name="connsiteX26" fmla="*/ 3550920 w 3661768"/>
              <a:gd name="connsiteY26" fmla="*/ 138414 h 900414"/>
              <a:gd name="connsiteX27" fmla="*/ 3489960 w 3661768"/>
              <a:gd name="connsiteY27" fmla="*/ 107934 h 900414"/>
              <a:gd name="connsiteX28" fmla="*/ 3444240 w 3661768"/>
              <a:gd name="connsiteY28" fmla="*/ 62214 h 900414"/>
              <a:gd name="connsiteX29" fmla="*/ 3307080 w 3661768"/>
              <a:gd name="connsiteY29" fmla="*/ 1254 h 900414"/>
              <a:gd name="connsiteX30" fmla="*/ 3352800 w 3661768"/>
              <a:gd name="connsiteY30" fmla="*/ 16494 h 900414"/>
              <a:gd name="connsiteX31" fmla="*/ 3444240 w 3661768"/>
              <a:gd name="connsiteY31" fmla="*/ 77454 h 900414"/>
              <a:gd name="connsiteX32" fmla="*/ 3535680 w 3661768"/>
              <a:gd name="connsiteY32" fmla="*/ 153654 h 900414"/>
              <a:gd name="connsiteX33" fmla="*/ 3627120 w 3661768"/>
              <a:gd name="connsiteY33" fmla="*/ 199374 h 900414"/>
              <a:gd name="connsiteX34" fmla="*/ 3657600 w 3661768"/>
              <a:gd name="connsiteY34" fmla="*/ 245094 h 900414"/>
              <a:gd name="connsiteX35" fmla="*/ 3627120 w 3661768"/>
              <a:gd name="connsiteY35" fmla="*/ 321294 h 900414"/>
              <a:gd name="connsiteX36" fmla="*/ 3520440 w 3661768"/>
              <a:gd name="connsiteY36" fmla="*/ 458454 h 900414"/>
              <a:gd name="connsiteX37" fmla="*/ 3489960 w 3661768"/>
              <a:gd name="connsiteY37" fmla="*/ 504174 h 900414"/>
              <a:gd name="connsiteX38" fmla="*/ 3444240 w 3661768"/>
              <a:gd name="connsiteY38" fmla="*/ 565134 h 900414"/>
              <a:gd name="connsiteX39" fmla="*/ 3368040 w 3661768"/>
              <a:gd name="connsiteY39" fmla="*/ 656574 h 90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1768" h="900414">
                <a:moveTo>
                  <a:pt x="0" y="900414"/>
                </a:moveTo>
                <a:cubicBezTo>
                  <a:pt x="2798" y="875233"/>
                  <a:pt x="5658" y="762214"/>
                  <a:pt x="30480" y="717534"/>
                </a:cubicBezTo>
                <a:cubicBezTo>
                  <a:pt x="48270" y="685512"/>
                  <a:pt x="75057" y="658859"/>
                  <a:pt x="91440" y="626094"/>
                </a:cubicBezTo>
                <a:cubicBezTo>
                  <a:pt x="107210" y="594554"/>
                  <a:pt x="127782" y="547110"/>
                  <a:pt x="152400" y="519414"/>
                </a:cubicBezTo>
                <a:cubicBezTo>
                  <a:pt x="181038" y="487197"/>
                  <a:pt x="213360" y="458454"/>
                  <a:pt x="243840" y="427974"/>
                </a:cubicBezTo>
                <a:cubicBezTo>
                  <a:pt x="259080" y="412734"/>
                  <a:pt x="271627" y="394209"/>
                  <a:pt x="289560" y="382254"/>
                </a:cubicBezTo>
                <a:lnTo>
                  <a:pt x="426720" y="290814"/>
                </a:lnTo>
                <a:lnTo>
                  <a:pt x="472440" y="260334"/>
                </a:lnTo>
                <a:cubicBezTo>
                  <a:pt x="487680" y="250174"/>
                  <a:pt x="500784" y="235646"/>
                  <a:pt x="518160" y="229854"/>
                </a:cubicBezTo>
                <a:cubicBezTo>
                  <a:pt x="533400" y="224774"/>
                  <a:pt x="549512" y="221798"/>
                  <a:pt x="563880" y="214614"/>
                </a:cubicBezTo>
                <a:cubicBezTo>
                  <a:pt x="580263" y="206423"/>
                  <a:pt x="593217" y="192325"/>
                  <a:pt x="609600" y="184134"/>
                </a:cubicBezTo>
                <a:cubicBezTo>
                  <a:pt x="623968" y="176950"/>
                  <a:pt x="640952" y="176078"/>
                  <a:pt x="655320" y="168894"/>
                </a:cubicBezTo>
                <a:cubicBezTo>
                  <a:pt x="671703" y="160703"/>
                  <a:pt x="684205" y="145629"/>
                  <a:pt x="701040" y="138414"/>
                </a:cubicBezTo>
                <a:cubicBezTo>
                  <a:pt x="720292" y="130163"/>
                  <a:pt x="741938" y="129193"/>
                  <a:pt x="762000" y="123174"/>
                </a:cubicBezTo>
                <a:cubicBezTo>
                  <a:pt x="775554" y="119108"/>
                  <a:pt x="886000" y="78949"/>
                  <a:pt x="914400" y="77454"/>
                </a:cubicBezTo>
                <a:cubicBezTo>
                  <a:pt x="1086956" y="68372"/>
                  <a:pt x="1259893" y="68855"/>
                  <a:pt x="1432560" y="62214"/>
                </a:cubicBezTo>
                <a:cubicBezTo>
                  <a:pt x="1524073" y="58694"/>
                  <a:pt x="1615440" y="52054"/>
                  <a:pt x="1706880" y="46974"/>
                </a:cubicBezTo>
                <a:lnTo>
                  <a:pt x="2438400" y="62214"/>
                </a:lnTo>
                <a:cubicBezTo>
                  <a:pt x="2486982" y="64047"/>
                  <a:pt x="2563359" y="93707"/>
                  <a:pt x="2606040" y="107934"/>
                </a:cubicBezTo>
                <a:cubicBezTo>
                  <a:pt x="2621280" y="113014"/>
                  <a:pt x="2638394" y="114263"/>
                  <a:pt x="2651760" y="123174"/>
                </a:cubicBezTo>
                <a:cubicBezTo>
                  <a:pt x="2667000" y="133334"/>
                  <a:pt x="2680104" y="147862"/>
                  <a:pt x="2697480" y="153654"/>
                </a:cubicBezTo>
                <a:cubicBezTo>
                  <a:pt x="2726795" y="163426"/>
                  <a:pt x="2758755" y="162191"/>
                  <a:pt x="2788920" y="168894"/>
                </a:cubicBezTo>
                <a:cubicBezTo>
                  <a:pt x="2804602" y="172379"/>
                  <a:pt x="2819194" y="179721"/>
                  <a:pt x="2834640" y="184134"/>
                </a:cubicBezTo>
                <a:cubicBezTo>
                  <a:pt x="2898296" y="202322"/>
                  <a:pt x="2915187" y="202639"/>
                  <a:pt x="2987040" y="214614"/>
                </a:cubicBezTo>
                <a:cubicBezTo>
                  <a:pt x="3210560" y="209534"/>
                  <a:pt x="3434301" y="210539"/>
                  <a:pt x="3657600" y="199374"/>
                </a:cubicBezTo>
                <a:cubicBezTo>
                  <a:pt x="3678519" y="198328"/>
                  <a:pt x="3614826" y="194526"/>
                  <a:pt x="3596640" y="184134"/>
                </a:cubicBezTo>
                <a:cubicBezTo>
                  <a:pt x="3577927" y="173441"/>
                  <a:pt x="3568458" y="150941"/>
                  <a:pt x="3550920" y="138414"/>
                </a:cubicBezTo>
                <a:cubicBezTo>
                  <a:pt x="3532433" y="125209"/>
                  <a:pt x="3508447" y="121139"/>
                  <a:pt x="3489960" y="107934"/>
                </a:cubicBezTo>
                <a:cubicBezTo>
                  <a:pt x="3472422" y="95407"/>
                  <a:pt x="3460797" y="76012"/>
                  <a:pt x="3444240" y="62214"/>
                </a:cubicBezTo>
                <a:cubicBezTo>
                  <a:pt x="3395938" y="21962"/>
                  <a:pt x="3373533" y="23405"/>
                  <a:pt x="3307080" y="1254"/>
                </a:cubicBezTo>
                <a:cubicBezTo>
                  <a:pt x="3291840" y="-3826"/>
                  <a:pt x="3339434" y="7583"/>
                  <a:pt x="3352800" y="16494"/>
                </a:cubicBezTo>
                <a:cubicBezTo>
                  <a:pt x="3383280" y="36814"/>
                  <a:pt x="3418337" y="51551"/>
                  <a:pt x="3444240" y="77454"/>
                </a:cubicBezTo>
                <a:cubicBezTo>
                  <a:pt x="3477945" y="111159"/>
                  <a:pt x="3493245" y="132436"/>
                  <a:pt x="3535680" y="153654"/>
                </a:cubicBezTo>
                <a:cubicBezTo>
                  <a:pt x="3661873" y="216750"/>
                  <a:pt x="3496093" y="112023"/>
                  <a:pt x="3627120" y="199374"/>
                </a:cubicBezTo>
                <a:cubicBezTo>
                  <a:pt x="3637280" y="214614"/>
                  <a:pt x="3657600" y="226778"/>
                  <a:pt x="3657600" y="245094"/>
                </a:cubicBezTo>
                <a:cubicBezTo>
                  <a:pt x="3657600" y="272451"/>
                  <a:pt x="3640220" y="297278"/>
                  <a:pt x="3627120" y="321294"/>
                </a:cubicBezTo>
                <a:cubicBezTo>
                  <a:pt x="3554138" y="455094"/>
                  <a:pt x="3592102" y="372459"/>
                  <a:pt x="3520440" y="458454"/>
                </a:cubicBezTo>
                <a:cubicBezTo>
                  <a:pt x="3508714" y="472525"/>
                  <a:pt x="3500606" y="489269"/>
                  <a:pt x="3489960" y="504174"/>
                </a:cubicBezTo>
                <a:cubicBezTo>
                  <a:pt x="3475197" y="524843"/>
                  <a:pt x="3458806" y="544326"/>
                  <a:pt x="3444240" y="565134"/>
                </a:cubicBezTo>
                <a:cubicBezTo>
                  <a:pt x="3377273" y="660801"/>
                  <a:pt x="3420355" y="656574"/>
                  <a:pt x="3368040" y="656574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975360" y="0"/>
            <a:ext cx="5867400" cy="1741620"/>
          </a:xfrm>
          <a:custGeom>
            <a:avLst/>
            <a:gdLst>
              <a:gd name="connsiteX0" fmla="*/ 4328160 w 5867400"/>
              <a:gd name="connsiteY0" fmla="*/ 441960 h 1741620"/>
              <a:gd name="connsiteX1" fmla="*/ 2788920 w 5867400"/>
              <a:gd name="connsiteY1" fmla="*/ 350520 h 1741620"/>
              <a:gd name="connsiteX2" fmla="*/ 2575560 w 5867400"/>
              <a:gd name="connsiteY2" fmla="*/ 320040 h 1741620"/>
              <a:gd name="connsiteX3" fmla="*/ 1737360 w 5867400"/>
              <a:gd name="connsiteY3" fmla="*/ 304800 h 1741620"/>
              <a:gd name="connsiteX4" fmla="*/ 1493520 w 5867400"/>
              <a:gd name="connsiteY4" fmla="*/ 289560 h 1741620"/>
              <a:gd name="connsiteX5" fmla="*/ 1310640 w 5867400"/>
              <a:gd name="connsiteY5" fmla="*/ 259080 h 1741620"/>
              <a:gd name="connsiteX6" fmla="*/ 1066800 w 5867400"/>
              <a:gd name="connsiteY6" fmla="*/ 228600 h 1741620"/>
              <a:gd name="connsiteX7" fmla="*/ 472440 w 5867400"/>
              <a:gd name="connsiteY7" fmla="*/ 259080 h 1741620"/>
              <a:gd name="connsiteX8" fmla="*/ 320040 w 5867400"/>
              <a:gd name="connsiteY8" fmla="*/ 289560 h 1741620"/>
              <a:gd name="connsiteX9" fmla="*/ 228600 w 5867400"/>
              <a:gd name="connsiteY9" fmla="*/ 320040 h 1741620"/>
              <a:gd name="connsiteX10" fmla="*/ 137160 w 5867400"/>
              <a:gd name="connsiteY10" fmla="*/ 381000 h 1741620"/>
              <a:gd name="connsiteX11" fmla="*/ 76200 w 5867400"/>
              <a:gd name="connsiteY11" fmla="*/ 472440 h 1741620"/>
              <a:gd name="connsiteX12" fmla="*/ 30480 w 5867400"/>
              <a:gd name="connsiteY12" fmla="*/ 563880 h 1741620"/>
              <a:gd name="connsiteX13" fmla="*/ 0 w 5867400"/>
              <a:gd name="connsiteY13" fmla="*/ 685800 h 1741620"/>
              <a:gd name="connsiteX14" fmla="*/ 15240 w 5867400"/>
              <a:gd name="connsiteY14" fmla="*/ 899160 h 1741620"/>
              <a:gd name="connsiteX15" fmla="*/ 30480 w 5867400"/>
              <a:gd name="connsiteY15" fmla="*/ 944880 h 1741620"/>
              <a:gd name="connsiteX16" fmla="*/ 45720 w 5867400"/>
              <a:gd name="connsiteY16" fmla="*/ 1051560 h 1741620"/>
              <a:gd name="connsiteX17" fmla="*/ 76200 w 5867400"/>
              <a:gd name="connsiteY17" fmla="*/ 1173480 h 1741620"/>
              <a:gd name="connsiteX18" fmla="*/ 91440 w 5867400"/>
              <a:gd name="connsiteY18" fmla="*/ 1234440 h 1741620"/>
              <a:gd name="connsiteX19" fmla="*/ 106680 w 5867400"/>
              <a:gd name="connsiteY19" fmla="*/ 1280160 h 1741620"/>
              <a:gd name="connsiteX20" fmla="*/ 152400 w 5867400"/>
              <a:gd name="connsiteY20" fmla="*/ 1432560 h 1741620"/>
              <a:gd name="connsiteX21" fmla="*/ 198120 w 5867400"/>
              <a:gd name="connsiteY21" fmla="*/ 1524000 h 1741620"/>
              <a:gd name="connsiteX22" fmla="*/ 381000 w 5867400"/>
              <a:gd name="connsiteY22" fmla="*/ 1615440 h 1741620"/>
              <a:gd name="connsiteX23" fmla="*/ 426720 w 5867400"/>
              <a:gd name="connsiteY23" fmla="*/ 1645920 h 1741620"/>
              <a:gd name="connsiteX24" fmla="*/ 518160 w 5867400"/>
              <a:gd name="connsiteY24" fmla="*/ 1661160 h 1741620"/>
              <a:gd name="connsiteX25" fmla="*/ 944880 w 5867400"/>
              <a:gd name="connsiteY25" fmla="*/ 1691640 h 1741620"/>
              <a:gd name="connsiteX26" fmla="*/ 1905000 w 5867400"/>
              <a:gd name="connsiteY26" fmla="*/ 1691640 h 1741620"/>
              <a:gd name="connsiteX27" fmla="*/ 3520440 w 5867400"/>
              <a:gd name="connsiteY27" fmla="*/ 1706880 h 1741620"/>
              <a:gd name="connsiteX28" fmla="*/ 4053840 w 5867400"/>
              <a:gd name="connsiteY28" fmla="*/ 1722120 h 1741620"/>
              <a:gd name="connsiteX29" fmla="*/ 5120640 w 5867400"/>
              <a:gd name="connsiteY29" fmla="*/ 1706880 h 1741620"/>
              <a:gd name="connsiteX30" fmla="*/ 5334000 w 5867400"/>
              <a:gd name="connsiteY30" fmla="*/ 1676400 h 1741620"/>
              <a:gd name="connsiteX31" fmla="*/ 5455920 w 5867400"/>
              <a:gd name="connsiteY31" fmla="*/ 1645920 h 1741620"/>
              <a:gd name="connsiteX32" fmla="*/ 5593080 w 5867400"/>
              <a:gd name="connsiteY32" fmla="*/ 1600200 h 1741620"/>
              <a:gd name="connsiteX33" fmla="*/ 5684520 w 5867400"/>
              <a:gd name="connsiteY33" fmla="*/ 1569720 h 1741620"/>
              <a:gd name="connsiteX34" fmla="*/ 5730240 w 5867400"/>
              <a:gd name="connsiteY34" fmla="*/ 1554480 h 1741620"/>
              <a:gd name="connsiteX35" fmla="*/ 5821680 w 5867400"/>
              <a:gd name="connsiteY35" fmla="*/ 1478280 h 1741620"/>
              <a:gd name="connsiteX36" fmla="*/ 5852160 w 5867400"/>
              <a:gd name="connsiteY36" fmla="*/ 1432560 h 1741620"/>
              <a:gd name="connsiteX37" fmla="*/ 5867400 w 5867400"/>
              <a:gd name="connsiteY37" fmla="*/ 1386840 h 1741620"/>
              <a:gd name="connsiteX38" fmla="*/ 5852160 w 5867400"/>
              <a:gd name="connsiteY38" fmla="*/ 1249680 h 1741620"/>
              <a:gd name="connsiteX39" fmla="*/ 5775960 w 5867400"/>
              <a:gd name="connsiteY39" fmla="*/ 1112520 h 1741620"/>
              <a:gd name="connsiteX40" fmla="*/ 5730240 w 5867400"/>
              <a:gd name="connsiteY40" fmla="*/ 1021080 h 1741620"/>
              <a:gd name="connsiteX41" fmla="*/ 5654040 w 5867400"/>
              <a:gd name="connsiteY41" fmla="*/ 929640 h 1741620"/>
              <a:gd name="connsiteX42" fmla="*/ 5593080 w 5867400"/>
              <a:gd name="connsiteY42" fmla="*/ 853440 h 1741620"/>
              <a:gd name="connsiteX43" fmla="*/ 5501640 w 5867400"/>
              <a:gd name="connsiteY43" fmla="*/ 777240 h 1741620"/>
              <a:gd name="connsiteX44" fmla="*/ 5455920 w 5867400"/>
              <a:gd name="connsiteY44" fmla="*/ 762000 h 1741620"/>
              <a:gd name="connsiteX45" fmla="*/ 5410200 w 5867400"/>
              <a:gd name="connsiteY45" fmla="*/ 731520 h 1741620"/>
              <a:gd name="connsiteX46" fmla="*/ 5318760 w 5867400"/>
              <a:gd name="connsiteY46" fmla="*/ 701040 h 1741620"/>
              <a:gd name="connsiteX47" fmla="*/ 5273040 w 5867400"/>
              <a:gd name="connsiteY47" fmla="*/ 670560 h 1741620"/>
              <a:gd name="connsiteX48" fmla="*/ 5181600 w 5867400"/>
              <a:gd name="connsiteY48" fmla="*/ 640080 h 1741620"/>
              <a:gd name="connsiteX49" fmla="*/ 5090160 w 5867400"/>
              <a:gd name="connsiteY49" fmla="*/ 609600 h 1741620"/>
              <a:gd name="connsiteX50" fmla="*/ 5044440 w 5867400"/>
              <a:gd name="connsiteY50" fmla="*/ 594360 h 1741620"/>
              <a:gd name="connsiteX51" fmla="*/ 4998720 w 5867400"/>
              <a:gd name="connsiteY51" fmla="*/ 563880 h 1741620"/>
              <a:gd name="connsiteX52" fmla="*/ 4907280 w 5867400"/>
              <a:gd name="connsiteY52" fmla="*/ 533400 h 1741620"/>
              <a:gd name="connsiteX53" fmla="*/ 4861560 w 5867400"/>
              <a:gd name="connsiteY53" fmla="*/ 502920 h 1741620"/>
              <a:gd name="connsiteX54" fmla="*/ 4815840 w 5867400"/>
              <a:gd name="connsiteY54" fmla="*/ 487680 h 1741620"/>
              <a:gd name="connsiteX55" fmla="*/ 4724400 w 5867400"/>
              <a:gd name="connsiteY55" fmla="*/ 426720 h 1741620"/>
              <a:gd name="connsiteX56" fmla="*/ 4678680 w 5867400"/>
              <a:gd name="connsiteY56" fmla="*/ 411480 h 1741620"/>
              <a:gd name="connsiteX57" fmla="*/ 4632960 w 5867400"/>
              <a:gd name="connsiteY57" fmla="*/ 381000 h 1741620"/>
              <a:gd name="connsiteX58" fmla="*/ 4541520 w 5867400"/>
              <a:gd name="connsiteY58" fmla="*/ 350520 h 1741620"/>
              <a:gd name="connsiteX59" fmla="*/ 4495800 w 5867400"/>
              <a:gd name="connsiteY59" fmla="*/ 335280 h 1741620"/>
              <a:gd name="connsiteX60" fmla="*/ 3901440 w 5867400"/>
              <a:gd name="connsiteY60" fmla="*/ 365760 h 1741620"/>
              <a:gd name="connsiteX61" fmla="*/ 3657600 w 5867400"/>
              <a:gd name="connsiteY61" fmla="*/ 411480 h 1741620"/>
              <a:gd name="connsiteX62" fmla="*/ 3611880 w 5867400"/>
              <a:gd name="connsiteY62" fmla="*/ 426720 h 1741620"/>
              <a:gd name="connsiteX63" fmla="*/ 3489960 w 5867400"/>
              <a:gd name="connsiteY63" fmla="*/ 411480 h 1741620"/>
              <a:gd name="connsiteX64" fmla="*/ 3398520 w 5867400"/>
              <a:gd name="connsiteY64" fmla="*/ 365760 h 1741620"/>
              <a:gd name="connsiteX65" fmla="*/ 3352800 w 5867400"/>
              <a:gd name="connsiteY65" fmla="*/ 320040 h 1741620"/>
              <a:gd name="connsiteX66" fmla="*/ 3291840 w 5867400"/>
              <a:gd name="connsiteY66" fmla="*/ 228600 h 1741620"/>
              <a:gd name="connsiteX67" fmla="*/ 3261360 w 5867400"/>
              <a:gd name="connsiteY67" fmla="*/ 137160 h 1741620"/>
              <a:gd name="connsiteX68" fmla="*/ 3307080 w 5867400"/>
              <a:gd name="connsiteY68" fmla="*/ 106680 h 1741620"/>
              <a:gd name="connsiteX69" fmla="*/ 3474720 w 5867400"/>
              <a:gd name="connsiteY69" fmla="*/ 106680 h 1741620"/>
              <a:gd name="connsiteX70" fmla="*/ 3520440 w 5867400"/>
              <a:gd name="connsiteY70" fmla="*/ 243840 h 1741620"/>
              <a:gd name="connsiteX71" fmla="*/ 3535680 w 5867400"/>
              <a:gd name="connsiteY71" fmla="*/ 289560 h 1741620"/>
              <a:gd name="connsiteX72" fmla="*/ 3550920 w 5867400"/>
              <a:gd name="connsiteY72" fmla="*/ 335280 h 1741620"/>
              <a:gd name="connsiteX73" fmla="*/ 3581400 w 5867400"/>
              <a:gd name="connsiteY73" fmla="*/ 198120 h 1741620"/>
              <a:gd name="connsiteX74" fmla="*/ 3627120 w 5867400"/>
              <a:gd name="connsiteY74" fmla="*/ 91440 h 1741620"/>
              <a:gd name="connsiteX75" fmla="*/ 3642360 w 5867400"/>
              <a:gd name="connsiteY75" fmla="*/ 45720 h 1741620"/>
              <a:gd name="connsiteX76" fmla="*/ 3688080 w 5867400"/>
              <a:gd name="connsiteY76" fmla="*/ 0 h 1741620"/>
              <a:gd name="connsiteX77" fmla="*/ 3733800 w 5867400"/>
              <a:gd name="connsiteY77" fmla="*/ 15240 h 1741620"/>
              <a:gd name="connsiteX78" fmla="*/ 3764280 w 5867400"/>
              <a:gd name="connsiteY78" fmla="*/ 121920 h 1741620"/>
              <a:gd name="connsiteX79" fmla="*/ 3749040 w 5867400"/>
              <a:gd name="connsiteY79" fmla="*/ 259080 h 1741620"/>
              <a:gd name="connsiteX80" fmla="*/ 3672840 w 5867400"/>
              <a:gd name="connsiteY80" fmla="*/ 289560 h 1741620"/>
              <a:gd name="connsiteX81" fmla="*/ 3413760 w 5867400"/>
              <a:gd name="connsiteY81" fmla="*/ 335280 h 1741620"/>
              <a:gd name="connsiteX82" fmla="*/ 3230880 w 5867400"/>
              <a:gd name="connsiteY82" fmla="*/ 320040 h 1741620"/>
              <a:gd name="connsiteX83" fmla="*/ 3185160 w 5867400"/>
              <a:gd name="connsiteY83" fmla="*/ 274320 h 1741620"/>
              <a:gd name="connsiteX84" fmla="*/ 3108960 w 5867400"/>
              <a:gd name="connsiteY84" fmla="*/ 137160 h 1741620"/>
              <a:gd name="connsiteX85" fmla="*/ 3154680 w 5867400"/>
              <a:gd name="connsiteY85" fmla="*/ 121920 h 1741620"/>
              <a:gd name="connsiteX86" fmla="*/ 3291840 w 5867400"/>
              <a:gd name="connsiteY86" fmla="*/ 152400 h 1741620"/>
              <a:gd name="connsiteX87" fmla="*/ 3337560 w 5867400"/>
              <a:gd name="connsiteY87" fmla="*/ 213360 h 1741620"/>
              <a:gd name="connsiteX88" fmla="*/ 3413760 w 5867400"/>
              <a:gd name="connsiteY88" fmla="*/ 304800 h 1741620"/>
              <a:gd name="connsiteX89" fmla="*/ 3520440 w 5867400"/>
              <a:gd name="connsiteY89" fmla="*/ 335280 h 1741620"/>
              <a:gd name="connsiteX90" fmla="*/ 3642360 w 5867400"/>
              <a:gd name="connsiteY90" fmla="*/ 350520 h 1741620"/>
              <a:gd name="connsiteX91" fmla="*/ 3733800 w 5867400"/>
              <a:gd name="connsiteY91" fmla="*/ 365760 h 1741620"/>
              <a:gd name="connsiteX92" fmla="*/ 3916680 w 5867400"/>
              <a:gd name="connsiteY92" fmla="*/ 304800 h 1741620"/>
              <a:gd name="connsiteX93" fmla="*/ 4008120 w 5867400"/>
              <a:gd name="connsiteY93" fmla="*/ 243840 h 1741620"/>
              <a:gd name="connsiteX94" fmla="*/ 4053840 w 5867400"/>
              <a:gd name="connsiteY94" fmla="*/ 213360 h 1741620"/>
              <a:gd name="connsiteX95" fmla="*/ 4084320 w 5867400"/>
              <a:gd name="connsiteY95" fmla="*/ 167640 h 1741620"/>
              <a:gd name="connsiteX96" fmla="*/ 4099560 w 5867400"/>
              <a:gd name="connsiteY96" fmla="*/ 121920 h 1741620"/>
              <a:gd name="connsiteX97" fmla="*/ 4130040 w 5867400"/>
              <a:gd name="connsiteY97" fmla="*/ 91440 h 174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867400" h="1741620">
                <a:moveTo>
                  <a:pt x="4328160" y="441960"/>
                </a:moveTo>
                <a:cubicBezTo>
                  <a:pt x="3815080" y="411480"/>
                  <a:pt x="3292923" y="451321"/>
                  <a:pt x="2788920" y="350520"/>
                </a:cubicBezTo>
                <a:cubicBezTo>
                  <a:pt x="2711023" y="334941"/>
                  <a:pt x="2661370" y="322722"/>
                  <a:pt x="2575560" y="320040"/>
                </a:cubicBezTo>
                <a:cubicBezTo>
                  <a:pt x="2296250" y="311312"/>
                  <a:pt x="2016760" y="309880"/>
                  <a:pt x="1737360" y="304800"/>
                </a:cubicBezTo>
                <a:cubicBezTo>
                  <a:pt x="1656080" y="299720"/>
                  <a:pt x="1574495" y="298236"/>
                  <a:pt x="1493520" y="289560"/>
                </a:cubicBezTo>
                <a:cubicBezTo>
                  <a:pt x="1432071" y="282976"/>
                  <a:pt x="1372134" y="265229"/>
                  <a:pt x="1310640" y="259080"/>
                </a:cubicBezTo>
                <a:cubicBezTo>
                  <a:pt x="1127493" y="240765"/>
                  <a:pt x="1208599" y="252233"/>
                  <a:pt x="1066800" y="228600"/>
                </a:cubicBezTo>
                <a:cubicBezTo>
                  <a:pt x="327264" y="250351"/>
                  <a:pt x="747383" y="209090"/>
                  <a:pt x="472440" y="259080"/>
                </a:cubicBezTo>
                <a:cubicBezTo>
                  <a:pt x="402727" y="271755"/>
                  <a:pt x="382246" y="270898"/>
                  <a:pt x="320040" y="289560"/>
                </a:cubicBezTo>
                <a:cubicBezTo>
                  <a:pt x="289266" y="298792"/>
                  <a:pt x="255333" y="302218"/>
                  <a:pt x="228600" y="320040"/>
                </a:cubicBezTo>
                <a:lnTo>
                  <a:pt x="137160" y="381000"/>
                </a:lnTo>
                <a:lnTo>
                  <a:pt x="76200" y="472440"/>
                </a:lnTo>
                <a:cubicBezTo>
                  <a:pt x="44188" y="520459"/>
                  <a:pt x="45041" y="510491"/>
                  <a:pt x="30480" y="563880"/>
                </a:cubicBezTo>
                <a:cubicBezTo>
                  <a:pt x="19458" y="604295"/>
                  <a:pt x="0" y="685800"/>
                  <a:pt x="0" y="685800"/>
                </a:cubicBezTo>
                <a:cubicBezTo>
                  <a:pt x="5080" y="756920"/>
                  <a:pt x="6909" y="828347"/>
                  <a:pt x="15240" y="899160"/>
                </a:cubicBezTo>
                <a:cubicBezTo>
                  <a:pt x="17117" y="915114"/>
                  <a:pt x="27330" y="929128"/>
                  <a:pt x="30480" y="944880"/>
                </a:cubicBezTo>
                <a:cubicBezTo>
                  <a:pt x="37525" y="980103"/>
                  <a:pt x="38675" y="1016337"/>
                  <a:pt x="45720" y="1051560"/>
                </a:cubicBezTo>
                <a:cubicBezTo>
                  <a:pt x="53935" y="1092637"/>
                  <a:pt x="66040" y="1132840"/>
                  <a:pt x="76200" y="1173480"/>
                </a:cubicBezTo>
                <a:cubicBezTo>
                  <a:pt x="81280" y="1193800"/>
                  <a:pt x="84816" y="1214569"/>
                  <a:pt x="91440" y="1234440"/>
                </a:cubicBezTo>
                <a:cubicBezTo>
                  <a:pt x="96520" y="1249680"/>
                  <a:pt x="102267" y="1264714"/>
                  <a:pt x="106680" y="1280160"/>
                </a:cubicBezTo>
                <a:cubicBezTo>
                  <a:pt x="152745" y="1441387"/>
                  <a:pt x="79966" y="1215259"/>
                  <a:pt x="152400" y="1432560"/>
                </a:cubicBezTo>
                <a:cubicBezTo>
                  <a:pt x="163271" y="1465173"/>
                  <a:pt x="170315" y="1499670"/>
                  <a:pt x="198120" y="1524000"/>
                </a:cubicBezTo>
                <a:cubicBezTo>
                  <a:pt x="428331" y="1725434"/>
                  <a:pt x="156544" y="1465802"/>
                  <a:pt x="381000" y="1615440"/>
                </a:cubicBezTo>
                <a:cubicBezTo>
                  <a:pt x="396240" y="1625600"/>
                  <a:pt x="409344" y="1640128"/>
                  <a:pt x="426720" y="1645920"/>
                </a:cubicBezTo>
                <a:cubicBezTo>
                  <a:pt x="456035" y="1655692"/>
                  <a:pt x="487498" y="1657327"/>
                  <a:pt x="518160" y="1661160"/>
                </a:cubicBezTo>
                <a:cubicBezTo>
                  <a:pt x="674017" y="1680642"/>
                  <a:pt x="776849" y="1682305"/>
                  <a:pt x="944880" y="1691640"/>
                </a:cubicBezTo>
                <a:cubicBezTo>
                  <a:pt x="1282250" y="1804097"/>
                  <a:pt x="928015" y="1691640"/>
                  <a:pt x="1905000" y="1691640"/>
                </a:cubicBezTo>
                <a:lnTo>
                  <a:pt x="3520440" y="1706880"/>
                </a:lnTo>
                <a:cubicBezTo>
                  <a:pt x="3698240" y="1711960"/>
                  <a:pt x="3875967" y="1722120"/>
                  <a:pt x="4053840" y="1722120"/>
                </a:cubicBezTo>
                <a:cubicBezTo>
                  <a:pt x="4409476" y="1722120"/>
                  <a:pt x="4765118" y="1715881"/>
                  <a:pt x="5120640" y="1706880"/>
                </a:cubicBezTo>
                <a:cubicBezTo>
                  <a:pt x="5183254" y="1705295"/>
                  <a:pt x="5269165" y="1691362"/>
                  <a:pt x="5334000" y="1676400"/>
                </a:cubicBezTo>
                <a:cubicBezTo>
                  <a:pt x="5374818" y="1666980"/>
                  <a:pt x="5416179" y="1659167"/>
                  <a:pt x="5455920" y="1645920"/>
                </a:cubicBezTo>
                <a:lnTo>
                  <a:pt x="5593080" y="1600200"/>
                </a:lnTo>
                <a:lnTo>
                  <a:pt x="5684520" y="1569720"/>
                </a:lnTo>
                <a:cubicBezTo>
                  <a:pt x="5699760" y="1564640"/>
                  <a:pt x="5716874" y="1563391"/>
                  <a:pt x="5730240" y="1554480"/>
                </a:cubicBezTo>
                <a:cubicBezTo>
                  <a:pt x="5775195" y="1524510"/>
                  <a:pt x="5785010" y="1522284"/>
                  <a:pt x="5821680" y="1478280"/>
                </a:cubicBezTo>
                <a:cubicBezTo>
                  <a:pt x="5833406" y="1464209"/>
                  <a:pt x="5843969" y="1448943"/>
                  <a:pt x="5852160" y="1432560"/>
                </a:cubicBezTo>
                <a:cubicBezTo>
                  <a:pt x="5859344" y="1418192"/>
                  <a:pt x="5862320" y="1402080"/>
                  <a:pt x="5867400" y="1386840"/>
                </a:cubicBezTo>
                <a:cubicBezTo>
                  <a:pt x="5862320" y="1341120"/>
                  <a:pt x="5859723" y="1295055"/>
                  <a:pt x="5852160" y="1249680"/>
                </a:cubicBezTo>
                <a:cubicBezTo>
                  <a:pt x="5843219" y="1196032"/>
                  <a:pt x="5805052" y="1156158"/>
                  <a:pt x="5775960" y="1112520"/>
                </a:cubicBezTo>
                <a:cubicBezTo>
                  <a:pt x="5688609" y="981493"/>
                  <a:pt x="5793336" y="1147273"/>
                  <a:pt x="5730240" y="1021080"/>
                </a:cubicBezTo>
                <a:cubicBezTo>
                  <a:pt x="5709022" y="978645"/>
                  <a:pt x="5687745" y="963345"/>
                  <a:pt x="5654040" y="929640"/>
                </a:cubicBezTo>
                <a:cubicBezTo>
                  <a:pt x="5629022" y="854585"/>
                  <a:pt x="5656711" y="906466"/>
                  <a:pt x="5593080" y="853440"/>
                </a:cubicBezTo>
                <a:cubicBezTo>
                  <a:pt x="5542523" y="811309"/>
                  <a:pt x="5558397" y="805619"/>
                  <a:pt x="5501640" y="777240"/>
                </a:cubicBezTo>
                <a:cubicBezTo>
                  <a:pt x="5487272" y="770056"/>
                  <a:pt x="5470288" y="769184"/>
                  <a:pt x="5455920" y="762000"/>
                </a:cubicBezTo>
                <a:cubicBezTo>
                  <a:pt x="5439537" y="753809"/>
                  <a:pt x="5426938" y="738959"/>
                  <a:pt x="5410200" y="731520"/>
                </a:cubicBezTo>
                <a:cubicBezTo>
                  <a:pt x="5380840" y="718471"/>
                  <a:pt x="5345493" y="718862"/>
                  <a:pt x="5318760" y="701040"/>
                </a:cubicBezTo>
                <a:cubicBezTo>
                  <a:pt x="5303520" y="690880"/>
                  <a:pt x="5289778" y="677999"/>
                  <a:pt x="5273040" y="670560"/>
                </a:cubicBezTo>
                <a:cubicBezTo>
                  <a:pt x="5243680" y="657511"/>
                  <a:pt x="5212080" y="650240"/>
                  <a:pt x="5181600" y="640080"/>
                </a:cubicBezTo>
                <a:lnTo>
                  <a:pt x="5090160" y="609600"/>
                </a:lnTo>
                <a:cubicBezTo>
                  <a:pt x="5074920" y="604520"/>
                  <a:pt x="5057806" y="603271"/>
                  <a:pt x="5044440" y="594360"/>
                </a:cubicBezTo>
                <a:cubicBezTo>
                  <a:pt x="5029200" y="584200"/>
                  <a:pt x="5015458" y="571319"/>
                  <a:pt x="4998720" y="563880"/>
                </a:cubicBezTo>
                <a:cubicBezTo>
                  <a:pt x="4969360" y="550831"/>
                  <a:pt x="4934013" y="551222"/>
                  <a:pt x="4907280" y="533400"/>
                </a:cubicBezTo>
                <a:cubicBezTo>
                  <a:pt x="4892040" y="523240"/>
                  <a:pt x="4877943" y="511111"/>
                  <a:pt x="4861560" y="502920"/>
                </a:cubicBezTo>
                <a:cubicBezTo>
                  <a:pt x="4847192" y="495736"/>
                  <a:pt x="4829883" y="495482"/>
                  <a:pt x="4815840" y="487680"/>
                </a:cubicBezTo>
                <a:cubicBezTo>
                  <a:pt x="4783818" y="469890"/>
                  <a:pt x="4759153" y="438304"/>
                  <a:pt x="4724400" y="426720"/>
                </a:cubicBezTo>
                <a:cubicBezTo>
                  <a:pt x="4709160" y="421640"/>
                  <a:pt x="4693048" y="418664"/>
                  <a:pt x="4678680" y="411480"/>
                </a:cubicBezTo>
                <a:cubicBezTo>
                  <a:pt x="4662297" y="403289"/>
                  <a:pt x="4649698" y="388439"/>
                  <a:pt x="4632960" y="381000"/>
                </a:cubicBezTo>
                <a:cubicBezTo>
                  <a:pt x="4603600" y="367951"/>
                  <a:pt x="4572000" y="360680"/>
                  <a:pt x="4541520" y="350520"/>
                </a:cubicBezTo>
                <a:lnTo>
                  <a:pt x="4495800" y="335280"/>
                </a:lnTo>
                <a:cubicBezTo>
                  <a:pt x="4209725" y="344508"/>
                  <a:pt x="4120621" y="332883"/>
                  <a:pt x="3901440" y="365760"/>
                </a:cubicBezTo>
                <a:cubicBezTo>
                  <a:pt x="3816783" y="378459"/>
                  <a:pt x="3738224" y="388445"/>
                  <a:pt x="3657600" y="411480"/>
                </a:cubicBezTo>
                <a:cubicBezTo>
                  <a:pt x="3642154" y="415893"/>
                  <a:pt x="3627120" y="421640"/>
                  <a:pt x="3611880" y="426720"/>
                </a:cubicBezTo>
                <a:cubicBezTo>
                  <a:pt x="3571240" y="421640"/>
                  <a:pt x="3530256" y="418806"/>
                  <a:pt x="3489960" y="411480"/>
                </a:cubicBezTo>
                <a:cubicBezTo>
                  <a:pt x="3454794" y="405086"/>
                  <a:pt x="3425761" y="388461"/>
                  <a:pt x="3398520" y="365760"/>
                </a:cubicBezTo>
                <a:cubicBezTo>
                  <a:pt x="3381963" y="351962"/>
                  <a:pt x="3366032" y="337053"/>
                  <a:pt x="3352800" y="320040"/>
                </a:cubicBezTo>
                <a:cubicBezTo>
                  <a:pt x="3330310" y="291124"/>
                  <a:pt x="3303424" y="263353"/>
                  <a:pt x="3291840" y="228600"/>
                </a:cubicBezTo>
                <a:lnTo>
                  <a:pt x="3261360" y="137160"/>
                </a:lnTo>
                <a:cubicBezTo>
                  <a:pt x="3276600" y="127000"/>
                  <a:pt x="3290245" y="113895"/>
                  <a:pt x="3307080" y="106680"/>
                </a:cubicBezTo>
                <a:cubicBezTo>
                  <a:pt x="3372948" y="78451"/>
                  <a:pt x="3398652" y="95813"/>
                  <a:pt x="3474720" y="106680"/>
                </a:cubicBezTo>
                <a:lnTo>
                  <a:pt x="3520440" y="243840"/>
                </a:lnTo>
                <a:lnTo>
                  <a:pt x="3535680" y="289560"/>
                </a:lnTo>
                <a:lnTo>
                  <a:pt x="3550920" y="335280"/>
                </a:lnTo>
                <a:cubicBezTo>
                  <a:pt x="3555481" y="312476"/>
                  <a:pt x="3571834" y="224425"/>
                  <a:pt x="3581400" y="198120"/>
                </a:cubicBezTo>
                <a:cubicBezTo>
                  <a:pt x="3594621" y="161761"/>
                  <a:pt x="3612752" y="127361"/>
                  <a:pt x="3627120" y="91440"/>
                </a:cubicBezTo>
                <a:cubicBezTo>
                  <a:pt x="3633086" y="76525"/>
                  <a:pt x="3633449" y="59086"/>
                  <a:pt x="3642360" y="45720"/>
                </a:cubicBezTo>
                <a:cubicBezTo>
                  <a:pt x="3654315" y="27787"/>
                  <a:pt x="3672840" y="15240"/>
                  <a:pt x="3688080" y="0"/>
                </a:cubicBezTo>
                <a:cubicBezTo>
                  <a:pt x="3703320" y="5080"/>
                  <a:pt x="3722441" y="3881"/>
                  <a:pt x="3733800" y="15240"/>
                </a:cubicBezTo>
                <a:cubicBezTo>
                  <a:pt x="3741088" y="22528"/>
                  <a:pt x="3764148" y="121393"/>
                  <a:pt x="3764280" y="121920"/>
                </a:cubicBezTo>
                <a:cubicBezTo>
                  <a:pt x="3759200" y="167640"/>
                  <a:pt x="3771068" y="218696"/>
                  <a:pt x="3749040" y="259080"/>
                </a:cubicBezTo>
                <a:cubicBezTo>
                  <a:pt x="3735940" y="283096"/>
                  <a:pt x="3698987" y="281515"/>
                  <a:pt x="3672840" y="289560"/>
                </a:cubicBezTo>
                <a:cubicBezTo>
                  <a:pt x="3555170" y="325766"/>
                  <a:pt x="3538880" y="321378"/>
                  <a:pt x="3413760" y="335280"/>
                </a:cubicBezTo>
                <a:cubicBezTo>
                  <a:pt x="3352800" y="330200"/>
                  <a:pt x="3289986" y="335802"/>
                  <a:pt x="3230880" y="320040"/>
                </a:cubicBezTo>
                <a:cubicBezTo>
                  <a:pt x="3210055" y="314487"/>
                  <a:pt x="3198392" y="291333"/>
                  <a:pt x="3185160" y="274320"/>
                </a:cubicBezTo>
                <a:cubicBezTo>
                  <a:pt x="3124023" y="195715"/>
                  <a:pt x="3131954" y="206142"/>
                  <a:pt x="3108960" y="137160"/>
                </a:cubicBezTo>
                <a:cubicBezTo>
                  <a:pt x="3124200" y="132080"/>
                  <a:pt x="3138671" y="120586"/>
                  <a:pt x="3154680" y="121920"/>
                </a:cubicBezTo>
                <a:cubicBezTo>
                  <a:pt x="3201354" y="125809"/>
                  <a:pt x="3249949" y="131455"/>
                  <a:pt x="3291840" y="152400"/>
                </a:cubicBezTo>
                <a:cubicBezTo>
                  <a:pt x="3314558" y="163759"/>
                  <a:pt x="3322797" y="192691"/>
                  <a:pt x="3337560" y="213360"/>
                </a:cubicBezTo>
                <a:cubicBezTo>
                  <a:pt x="3363118" y="249141"/>
                  <a:pt x="3374948" y="278926"/>
                  <a:pt x="3413760" y="304800"/>
                </a:cubicBezTo>
                <a:cubicBezTo>
                  <a:pt x="3425839" y="312853"/>
                  <a:pt x="3513666" y="334151"/>
                  <a:pt x="3520440" y="335280"/>
                </a:cubicBezTo>
                <a:cubicBezTo>
                  <a:pt x="3560839" y="342013"/>
                  <a:pt x="3601815" y="344728"/>
                  <a:pt x="3642360" y="350520"/>
                </a:cubicBezTo>
                <a:cubicBezTo>
                  <a:pt x="3672950" y="354890"/>
                  <a:pt x="3703320" y="360680"/>
                  <a:pt x="3733800" y="365760"/>
                </a:cubicBezTo>
                <a:cubicBezTo>
                  <a:pt x="3894065" y="345727"/>
                  <a:pt x="3814805" y="376113"/>
                  <a:pt x="3916680" y="304800"/>
                </a:cubicBezTo>
                <a:cubicBezTo>
                  <a:pt x="3946690" y="283793"/>
                  <a:pt x="3977640" y="264160"/>
                  <a:pt x="4008120" y="243840"/>
                </a:cubicBezTo>
                <a:lnTo>
                  <a:pt x="4053840" y="213360"/>
                </a:lnTo>
                <a:cubicBezTo>
                  <a:pt x="4064000" y="198120"/>
                  <a:pt x="4076129" y="184023"/>
                  <a:pt x="4084320" y="167640"/>
                </a:cubicBezTo>
                <a:cubicBezTo>
                  <a:pt x="4091504" y="153272"/>
                  <a:pt x="4091295" y="135695"/>
                  <a:pt x="4099560" y="121920"/>
                </a:cubicBezTo>
                <a:cubicBezTo>
                  <a:pt x="4106952" y="109599"/>
                  <a:pt x="4119880" y="101600"/>
                  <a:pt x="4130040" y="914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0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  <a:endParaRPr lang="en-US" sz="5071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453" y="1214836"/>
            <a:ext cx="10079567" cy="6722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Write a program that can make internet requests</a:t>
            </a:r>
          </a:p>
          <a:p>
            <a:pPr marL="503972" indent="-503972" algn="ctr">
              <a:buAutoNum type="arabicPeriod"/>
            </a:pPr>
            <a:r>
              <a:rPr lang="en-US" sz="2646" dirty="0">
                <a:latin typeface="Chalkboard"/>
                <a:cs typeface="Chalkboard"/>
              </a:rPr>
              <a:t>W</a:t>
            </a:r>
            <a:r>
              <a:rPr lang="en-US" sz="2646" dirty="0" smtClean="0">
                <a:latin typeface="Chalkboard"/>
                <a:cs typeface="Chalkboard"/>
              </a:rPr>
              <a:t>rite a program that can respond to internet requests</a:t>
            </a:r>
            <a:endParaRPr lang="en-US" sz="2646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1472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1480" y="4678680"/>
            <a:ext cx="562356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 smtClean="0">
                <a:latin typeface="Courier" charset="0"/>
                <a:ea typeface="Courier" charset="0"/>
                <a:cs typeface="Courier" charset="0"/>
              </a:rPr>
              <a:t>ab284ual23413.jpg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Chris Piech</a:t>
            </a:r>
            <a:endParaRPr lang="en-US" sz="1200"/>
          </a:p>
        </p:txBody>
      </p:sp>
      <p:sp>
        <p:nvSpPr>
          <p:cNvPr id="9" name="Freeform 8"/>
          <p:cNvSpPr/>
          <p:nvPr/>
        </p:nvSpPr>
        <p:spPr>
          <a:xfrm>
            <a:off x="4084320" y="3627120"/>
            <a:ext cx="2773680" cy="1021080"/>
          </a:xfrm>
          <a:custGeom>
            <a:avLst/>
            <a:gdLst>
              <a:gd name="connsiteX0" fmla="*/ 2773680 w 2773680"/>
              <a:gd name="connsiteY0" fmla="*/ 0 h 1021080"/>
              <a:gd name="connsiteX1" fmla="*/ 2697480 w 2773680"/>
              <a:gd name="connsiteY1" fmla="*/ 137160 h 1021080"/>
              <a:gd name="connsiteX2" fmla="*/ 2651760 w 2773680"/>
              <a:gd name="connsiteY2" fmla="*/ 182880 h 1021080"/>
              <a:gd name="connsiteX3" fmla="*/ 2529840 w 2773680"/>
              <a:gd name="connsiteY3" fmla="*/ 243840 h 1021080"/>
              <a:gd name="connsiteX4" fmla="*/ 2438400 w 2773680"/>
              <a:gd name="connsiteY4" fmla="*/ 289560 h 1021080"/>
              <a:gd name="connsiteX5" fmla="*/ 2377440 w 2773680"/>
              <a:gd name="connsiteY5" fmla="*/ 320040 h 1021080"/>
              <a:gd name="connsiteX6" fmla="*/ 2255520 w 2773680"/>
              <a:gd name="connsiteY6" fmla="*/ 350520 h 1021080"/>
              <a:gd name="connsiteX7" fmla="*/ 2194560 w 2773680"/>
              <a:gd name="connsiteY7" fmla="*/ 365760 h 1021080"/>
              <a:gd name="connsiteX8" fmla="*/ 2057400 w 2773680"/>
              <a:gd name="connsiteY8" fmla="*/ 411480 h 1021080"/>
              <a:gd name="connsiteX9" fmla="*/ 1905000 w 2773680"/>
              <a:gd name="connsiteY9" fmla="*/ 457200 h 1021080"/>
              <a:gd name="connsiteX10" fmla="*/ 1798320 w 2773680"/>
              <a:gd name="connsiteY10" fmla="*/ 472440 h 1021080"/>
              <a:gd name="connsiteX11" fmla="*/ 1737360 w 2773680"/>
              <a:gd name="connsiteY11" fmla="*/ 487680 h 1021080"/>
              <a:gd name="connsiteX12" fmla="*/ 1661160 w 2773680"/>
              <a:gd name="connsiteY12" fmla="*/ 502920 h 1021080"/>
              <a:gd name="connsiteX13" fmla="*/ 1478280 w 2773680"/>
              <a:gd name="connsiteY13" fmla="*/ 533400 h 1021080"/>
              <a:gd name="connsiteX14" fmla="*/ 1402080 w 2773680"/>
              <a:gd name="connsiteY14" fmla="*/ 548640 h 1021080"/>
              <a:gd name="connsiteX15" fmla="*/ 1280160 w 2773680"/>
              <a:gd name="connsiteY15" fmla="*/ 563880 h 1021080"/>
              <a:gd name="connsiteX16" fmla="*/ 1173480 w 2773680"/>
              <a:gd name="connsiteY16" fmla="*/ 579120 h 1021080"/>
              <a:gd name="connsiteX17" fmla="*/ 1051560 w 2773680"/>
              <a:gd name="connsiteY17" fmla="*/ 594360 h 1021080"/>
              <a:gd name="connsiteX18" fmla="*/ 960120 w 2773680"/>
              <a:gd name="connsiteY18" fmla="*/ 609600 h 1021080"/>
              <a:gd name="connsiteX19" fmla="*/ 838200 w 2773680"/>
              <a:gd name="connsiteY19" fmla="*/ 624840 h 1021080"/>
              <a:gd name="connsiteX20" fmla="*/ 655320 w 2773680"/>
              <a:gd name="connsiteY20" fmla="*/ 655320 h 1021080"/>
              <a:gd name="connsiteX21" fmla="*/ 472440 w 2773680"/>
              <a:gd name="connsiteY21" fmla="*/ 670560 h 1021080"/>
              <a:gd name="connsiteX22" fmla="*/ 198120 w 2773680"/>
              <a:gd name="connsiteY22" fmla="*/ 701040 h 1021080"/>
              <a:gd name="connsiteX23" fmla="*/ 0 w 2773680"/>
              <a:gd name="connsiteY23" fmla="*/ 685800 h 1021080"/>
              <a:gd name="connsiteX24" fmla="*/ 60960 w 2773680"/>
              <a:gd name="connsiteY24" fmla="*/ 594360 h 1021080"/>
              <a:gd name="connsiteX25" fmla="*/ 106680 w 2773680"/>
              <a:gd name="connsiteY25" fmla="*/ 548640 h 1021080"/>
              <a:gd name="connsiteX26" fmla="*/ 137160 w 2773680"/>
              <a:gd name="connsiteY26" fmla="*/ 487680 h 1021080"/>
              <a:gd name="connsiteX27" fmla="*/ 182880 w 2773680"/>
              <a:gd name="connsiteY27" fmla="*/ 426720 h 1021080"/>
              <a:gd name="connsiteX28" fmla="*/ 243840 w 2773680"/>
              <a:gd name="connsiteY28" fmla="*/ 335280 h 1021080"/>
              <a:gd name="connsiteX29" fmla="*/ 304800 w 2773680"/>
              <a:gd name="connsiteY29" fmla="*/ 274320 h 1021080"/>
              <a:gd name="connsiteX30" fmla="*/ 381000 w 2773680"/>
              <a:gd name="connsiteY30" fmla="*/ 167640 h 1021080"/>
              <a:gd name="connsiteX31" fmla="*/ 304800 w 2773680"/>
              <a:gd name="connsiteY31" fmla="*/ 335280 h 1021080"/>
              <a:gd name="connsiteX32" fmla="*/ 274320 w 2773680"/>
              <a:gd name="connsiteY32" fmla="*/ 396240 h 1021080"/>
              <a:gd name="connsiteX33" fmla="*/ 243840 w 2773680"/>
              <a:gd name="connsiteY33" fmla="*/ 441960 h 1021080"/>
              <a:gd name="connsiteX34" fmla="*/ 182880 w 2773680"/>
              <a:gd name="connsiteY34" fmla="*/ 548640 h 1021080"/>
              <a:gd name="connsiteX35" fmla="*/ 137160 w 2773680"/>
              <a:gd name="connsiteY35" fmla="*/ 579120 h 1021080"/>
              <a:gd name="connsiteX36" fmla="*/ 106680 w 2773680"/>
              <a:gd name="connsiteY36" fmla="*/ 624840 h 1021080"/>
              <a:gd name="connsiteX37" fmla="*/ 91440 w 2773680"/>
              <a:gd name="connsiteY37" fmla="*/ 670560 h 1021080"/>
              <a:gd name="connsiteX38" fmla="*/ 106680 w 2773680"/>
              <a:gd name="connsiteY38" fmla="*/ 716280 h 1021080"/>
              <a:gd name="connsiteX39" fmla="*/ 213360 w 2773680"/>
              <a:gd name="connsiteY39" fmla="*/ 807720 h 1021080"/>
              <a:gd name="connsiteX40" fmla="*/ 259080 w 2773680"/>
              <a:gd name="connsiteY40" fmla="*/ 853440 h 1021080"/>
              <a:gd name="connsiteX41" fmla="*/ 350520 w 2773680"/>
              <a:gd name="connsiteY41" fmla="*/ 944880 h 1021080"/>
              <a:gd name="connsiteX42" fmla="*/ 441960 w 2773680"/>
              <a:gd name="connsiteY42" fmla="*/ 975360 h 1021080"/>
              <a:gd name="connsiteX43" fmla="*/ 487680 w 2773680"/>
              <a:gd name="connsiteY43" fmla="*/ 1005840 h 1021080"/>
              <a:gd name="connsiteX44" fmla="*/ 548640 w 2773680"/>
              <a:gd name="connsiteY44" fmla="*/ 102108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773680" h="1021080">
                <a:moveTo>
                  <a:pt x="2773680" y="0"/>
                </a:moveTo>
                <a:cubicBezTo>
                  <a:pt x="2742132" y="78871"/>
                  <a:pt x="2751847" y="73732"/>
                  <a:pt x="2697480" y="137160"/>
                </a:cubicBezTo>
                <a:cubicBezTo>
                  <a:pt x="2683454" y="153524"/>
                  <a:pt x="2669943" y="171309"/>
                  <a:pt x="2651760" y="182880"/>
                </a:cubicBezTo>
                <a:cubicBezTo>
                  <a:pt x="2613427" y="207274"/>
                  <a:pt x="2567646" y="218636"/>
                  <a:pt x="2529840" y="243840"/>
                </a:cubicBezTo>
                <a:cubicBezTo>
                  <a:pt x="2441977" y="302415"/>
                  <a:pt x="2526735" y="251702"/>
                  <a:pt x="2438400" y="289560"/>
                </a:cubicBezTo>
                <a:cubicBezTo>
                  <a:pt x="2417518" y="298509"/>
                  <a:pt x="2398993" y="312856"/>
                  <a:pt x="2377440" y="320040"/>
                </a:cubicBezTo>
                <a:cubicBezTo>
                  <a:pt x="2337699" y="333287"/>
                  <a:pt x="2296160" y="340360"/>
                  <a:pt x="2255520" y="350520"/>
                </a:cubicBezTo>
                <a:lnTo>
                  <a:pt x="2194560" y="365760"/>
                </a:lnTo>
                <a:cubicBezTo>
                  <a:pt x="2110147" y="422035"/>
                  <a:pt x="2188808" y="378628"/>
                  <a:pt x="2057400" y="411480"/>
                </a:cubicBezTo>
                <a:cubicBezTo>
                  <a:pt x="1951363" y="437989"/>
                  <a:pt x="1993691" y="441074"/>
                  <a:pt x="1905000" y="457200"/>
                </a:cubicBezTo>
                <a:cubicBezTo>
                  <a:pt x="1869658" y="463626"/>
                  <a:pt x="1833662" y="466014"/>
                  <a:pt x="1798320" y="472440"/>
                </a:cubicBezTo>
                <a:cubicBezTo>
                  <a:pt x="1777712" y="476187"/>
                  <a:pt x="1757807" y="483136"/>
                  <a:pt x="1737360" y="487680"/>
                </a:cubicBezTo>
                <a:cubicBezTo>
                  <a:pt x="1712074" y="493299"/>
                  <a:pt x="1686446" y="497301"/>
                  <a:pt x="1661160" y="502920"/>
                </a:cubicBezTo>
                <a:cubicBezTo>
                  <a:pt x="1488772" y="541229"/>
                  <a:pt x="1761175" y="489878"/>
                  <a:pt x="1478280" y="533400"/>
                </a:cubicBezTo>
                <a:cubicBezTo>
                  <a:pt x="1452678" y="537339"/>
                  <a:pt x="1427682" y="544701"/>
                  <a:pt x="1402080" y="548640"/>
                </a:cubicBezTo>
                <a:cubicBezTo>
                  <a:pt x="1361600" y="554868"/>
                  <a:pt x="1320757" y="558467"/>
                  <a:pt x="1280160" y="563880"/>
                </a:cubicBezTo>
                <a:lnTo>
                  <a:pt x="1173480" y="579120"/>
                </a:lnTo>
                <a:lnTo>
                  <a:pt x="1051560" y="594360"/>
                </a:lnTo>
                <a:cubicBezTo>
                  <a:pt x="1020970" y="598730"/>
                  <a:pt x="990710" y="605230"/>
                  <a:pt x="960120" y="609600"/>
                </a:cubicBezTo>
                <a:cubicBezTo>
                  <a:pt x="919575" y="615392"/>
                  <a:pt x="878680" y="618612"/>
                  <a:pt x="838200" y="624840"/>
                </a:cubicBezTo>
                <a:cubicBezTo>
                  <a:pt x="694761" y="646908"/>
                  <a:pt x="832041" y="636718"/>
                  <a:pt x="655320" y="655320"/>
                </a:cubicBezTo>
                <a:cubicBezTo>
                  <a:pt x="594485" y="661724"/>
                  <a:pt x="533400" y="665480"/>
                  <a:pt x="472440" y="670560"/>
                </a:cubicBezTo>
                <a:cubicBezTo>
                  <a:pt x="364976" y="692053"/>
                  <a:pt x="335933" y="701040"/>
                  <a:pt x="198120" y="701040"/>
                </a:cubicBezTo>
                <a:cubicBezTo>
                  <a:pt x="131885" y="701040"/>
                  <a:pt x="66040" y="690880"/>
                  <a:pt x="0" y="685800"/>
                </a:cubicBezTo>
                <a:cubicBezTo>
                  <a:pt x="20320" y="655320"/>
                  <a:pt x="35057" y="620263"/>
                  <a:pt x="60960" y="594360"/>
                </a:cubicBezTo>
                <a:cubicBezTo>
                  <a:pt x="76200" y="579120"/>
                  <a:pt x="94153" y="566178"/>
                  <a:pt x="106680" y="548640"/>
                </a:cubicBezTo>
                <a:cubicBezTo>
                  <a:pt x="119885" y="530153"/>
                  <a:pt x="125119" y="506945"/>
                  <a:pt x="137160" y="487680"/>
                </a:cubicBezTo>
                <a:cubicBezTo>
                  <a:pt x="150622" y="466141"/>
                  <a:pt x="168314" y="447528"/>
                  <a:pt x="182880" y="426720"/>
                </a:cubicBezTo>
                <a:cubicBezTo>
                  <a:pt x="203887" y="396710"/>
                  <a:pt x="217937" y="361183"/>
                  <a:pt x="243840" y="335280"/>
                </a:cubicBezTo>
                <a:cubicBezTo>
                  <a:pt x="264160" y="314960"/>
                  <a:pt x="287558" y="297309"/>
                  <a:pt x="304800" y="274320"/>
                </a:cubicBezTo>
                <a:cubicBezTo>
                  <a:pt x="425156" y="113846"/>
                  <a:pt x="243096" y="305544"/>
                  <a:pt x="381000" y="167640"/>
                </a:cubicBezTo>
                <a:cubicBezTo>
                  <a:pt x="351392" y="256465"/>
                  <a:pt x="372944" y="198992"/>
                  <a:pt x="304800" y="335280"/>
                </a:cubicBezTo>
                <a:cubicBezTo>
                  <a:pt x="294640" y="355600"/>
                  <a:pt x="286922" y="377337"/>
                  <a:pt x="274320" y="396240"/>
                </a:cubicBezTo>
                <a:cubicBezTo>
                  <a:pt x="264160" y="411480"/>
                  <a:pt x="252927" y="426057"/>
                  <a:pt x="243840" y="441960"/>
                </a:cubicBezTo>
                <a:cubicBezTo>
                  <a:pt x="227903" y="469850"/>
                  <a:pt x="207633" y="523887"/>
                  <a:pt x="182880" y="548640"/>
                </a:cubicBezTo>
                <a:cubicBezTo>
                  <a:pt x="169928" y="561592"/>
                  <a:pt x="152400" y="568960"/>
                  <a:pt x="137160" y="579120"/>
                </a:cubicBezTo>
                <a:cubicBezTo>
                  <a:pt x="127000" y="594360"/>
                  <a:pt x="114871" y="608457"/>
                  <a:pt x="106680" y="624840"/>
                </a:cubicBezTo>
                <a:cubicBezTo>
                  <a:pt x="99496" y="639208"/>
                  <a:pt x="91440" y="654496"/>
                  <a:pt x="91440" y="670560"/>
                </a:cubicBezTo>
                <a:cubicBezTo>
                  <a:pt x="91440" y="686624"/>
                  <a:pt x="97343" y="703208"/>
                  <a:pt x="106680" y="716280"/>
                </a:cubicBezTo>
                <a:cubicBezTo>
                  <a:pt x="160550" y="791698"/>
                  <a:pt x="156504" y="760340"/>
                  <a:pt x="213360" y="807720"/>
                </a:cubicBezTo>
                <a:cubicBezTo>
                  <a:pt x="229917" y="821518"/>
                  <a:pt x="245054" y="837076"/>
                  <a:pt x="259080" y="853440"/>
                </a:cubicBezTo>
                <a:cubicBezTo>
                  <a:pt x="300350" y="901589"/>
                  <a:pt x="294799" y="920115"/>
                  <a:pt x="350520" y="944880"/>
                </a:cubicBezTo>
                <a:cubicBezTo>
                  <a:pt x="379880" y="957929"/>
                  <a:pt x="415227" y="957538"/>
                  <a:pt x="441960" y="975360"/>
                </a:cubicBezTo>
                <a:cubicBezTo>
                  <a:pt x="457200" y="985520"/>
                  <a:pt x="470845" y="998625"/>
                  <a:pt x="487680" y="1005840"/>
                </a:cubicBezTo>
                <a:cubicBezTo>
                  <a:pt x="506932" y="1014091"/>
                  <a:pt x="548640" y="1021080"/>
                  <a:pt x="548640" y="10210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Chris Piech</a:t>
            </a:r>
            <a:endParaRPr 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1127760" y="411480"/>
            <a:ext cx="5623560" cy="1466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Command: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getImage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Params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: 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fileName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fi-FI" sz="2400" dirty="0">
                <a:latin typeface="Courier" charset="0"/>
                <a:ea typeface="Courier" charset="0"/>
                <a:cs typeface="Courier" charset="0"/>
              </a:rPr>
              <a:t>ab284ual23413.jpg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093720" y="1812306"/>
            <a:ext cx="3661768" cy="900414"/>
          </a:xfrm>
          <a:custGeom>
            <a:avLst/>
            <a:gdLst>
              <a:gd name="connsiteX0" fmla="*/ 0 w 3661768"/>
              <a:gd name="connsiteY0" fmla="*/ 900414 h 900414"/>
              <a:gd name="connsiteX1" fmla="*/ 30480 w 3661768"/>
              <a:gd name="connsiteY1" fmla="*/ 717534 h 900414"/>
              <a:gd name="connsiteX2" fmla="*/ 91440 w 3661768"/>
              <a:gd name="connsiteY2" fmla="*/ 626094 h 900414"/>
              <a:gd name="connsiteX3" fmla="*/ 152400 w 3661768"/>
              <a:gd name="connsiteY3" fmla="*/ 519414 h 900414"/>
              <a:gd name="connsiteX4" fmla="*/ 243840 w 3661768"/>
              <a:gd name="connsiteY4" fmla="*/ 427974 h 900414"/>
              <a:gd name="connsiteX5" fmla="*/ 289560 w 3661768"/>
              <a:gd name="connsiteY5" fmla="*/ 382254 h 900414"/>
              <a:gd name="connsiteX6" fmla="*/ 426720 w 3661768"/>
              <a:gd name="connsiteY6" fmla="*/ 290814 h 900414"/>
              <a:gd name="connsiteX7" fmla="*/ 472440 w 3661768"/>
              <a:gd name="connsiteY7" fmla="*/ 260334 h 900414"/>
              <a:gd name="connsiteX8" fmla="*/ 518160 w 3661768"/>
              <a:gd name="connsiteY8" fmla="*/ 229854 h 900414"/>
              <a:gd name="connsiteX9" fmla="*/ 563880 w 3661768"/>
              <a:gd name="connsiteY9" fmla="*/ 214614 h 900414"/>
              <a:gd name="connsiteX10" fmla="*/ 609600 w 3661768"/>
              <a:gd name="connsiteY10" fmla="*/ 184134 h 900414"/>
              <a:gd name="connsiteX11" fmla="*/ 655320 w 3661768"/>
              <a:gd name="connsiteY11" fmla="*/ 168894 h 900414"/>
              <a:gd name="connsiteX12" fmla="*/ 701040 w 3661768"/>
              <a:gd name="connsiteY12" fmla="*/ 138414 h 900414"/>
              <a:gd name="connsiteX13" fmla="*/ 762000 w 3661768"/>
              <a:gd name="connsiteY13" fmla="*/ 123174 h 900414"/>
              <a:gd name="connsiteX14" fmla="*/ 914400 w 3661768"/>
              <a:gd name="connsiteY14" fmla="*/ 77454 h 900414"/>
              <a:gd name="connsiteX15" fmla="*/ 1432560 w 3661768"/>
              <a:gd name="connsiteY15" fmla="*/ 62214 h 900414"/>
              <a:gd name="connsiteX16" fmla="*/ 1706880 w 3661768"/>
              <a:gd name="connsiteY16" fmla="*/ 46974 h 900414"/>
              <a:gd name="connsiteX17" fmla="*/ 2438400 w 3661768"/>
              <a:gd name="connsiteY17" fmla="*/ 62214 h 900414"/>
              <a:gd name="connsiteX18" fmla="*/ 2606040 w 3661768"/>
              <a:gd name="connsiteY18" fmla="*/ 107934 h 900414"/>
              <a:gd name="connsiteX19" fmla="*/ 2651760 w 3661768"/>
              <a:gd name="connsiteY19" fmla="*/ 123174 h 900414"/>
              <a:gd name="connsiteX20" fmla="*/ 2697480 w 3661768"/>
              <a:gd name="connsiteY20" fmla="*/ 153654 h 900414"/>
              <a:gd name="connsiteX21" fmla="*/ 2788920 w 3661768"/>
              <a:gd name="connsiteY21" fmla="*/ 168894 h 900414"/>
              <a:gd name="connsiteX22" fmla="*/ 2834640 w 3661768"/>
              <a:gd name="connsiteY22" fmla="*/ 184134 h 900414"/>
              <a:gd name="connsiteX23" fmla="*/ 2987040 w 3661768"/>
              <a:gd name="connsiteY23" fmla="*/ 214614 h 900414"/>
              <a:gd name="connsiteX24" fmla="*/ 3657600 w 3661768"/>
              <a:gd name="connsiteY24" fmla="*/ 199374 h 900414"/>
              <a:gd name="connsiteX25" fmla="*/ 3596640 w 3661768"/>
              <a:gd name="connsiteY25" fmla="*/ 184134 h 900414"/>
              <a:gd name="connsiteX26" fmla="*/ 3550920 w 3661768"/>
              <a:gd name="connsiteY26" fmla="*/ 138414 h 900414"/>
              <a:gd name="connsiteX27" fmla="*/ 3489960 w 3661768"/>
              <a:gd name="connsiteY27" fmla="*/ 107934 h 900414"/>
              <a:gd name="connsiteX28" fmla="*/ 3444240 w 3661768"/>
              <a:gd name="connsiteY28" fmla="*/ 62214 h 900414"/>
              <a:gd name="connsiteX29" fmla="*/ 3307080 w 3661768"/>
              <a:gd name="connsiteY29" fmla="*/ 1254 h 900414"/>
              <a:gd name="connsiteX30" fmla="*/ 3352800 w 3661768"/>
              <a:gd name="connsiteY30" fmla="*/ 16494 h 900414"/>
              <a:gd name="connsiteX31" fmla="*/ 3444240 w 3661768"/>
              <a:gd name="connsiteY31" fmla="*/ 77454 h 900414"/>
              <a:gd name="connsiteX32" fmla="*/ 3535680 w 3661768"/>
              <a:gd name="connsiteY32" fmla="*/ 153654 h 900414"/>
              <a:gd name="connsiteX33" fmla="*/ 3627120 w 3661768"/>
              <a:gd name="connsiteY33" fmla="*/ 199374 h 900414"/>
              <a:gd name="connsiteX34" fmla="*/ 3657600 w 3661768"/>
              <a:gd name="connsiteY34" fmla="*/ 245094 h 900414"/>
              <a:gd name="connsiteX35" fmla="*/ 3627120 w 3661768"/>
              <a:gd name="connsiteY35" fmla="*/ 321294 h 900414"/>
              <a:gd name="connsiteX36" fmla="*/ 3520440 w 3661768"/>
              <a:gd name="connsiteY36" fmla="*/ 458454 h 900414"/>
              <a:gd name="connsiteX37" fmla="*/ 3489960 w 3661768"/>
              <a:gd name="connsiteY37" fmla="*/ 504174 h 900414"/>
              <a:gd name="connsiteX38" fmla="*/ 3444240 w 3661768"/>
              <a:gd name="connsiteY38" fmla="*/ 565134 h 900414"/>
              <a:gd name="connsiteX39" fmla="*/ 3368040 w 3661768"/>
              <a:gd name="connsiteY39" fmla="*/ 656574 h 90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661768" h="900414">
                <a:moveTo>
                  <a:pt x="0" y="900414"/>
                </a:moveTo>
                <a:cubicBezTo>
                  <a:pt x="2798" y="875233"/>
                  <a:pt x="5658" y="762214"/>
                  <a:pt x="30480" y="717534"/>
                </a:cubicBezTo>
                <a:cubicBezTo>
                  <a:pt x="48270" y="685512"/>
                  <a:pt x="75057" y="658859"/>
                  <a:pt x="91440" y="626094"/>
                </a:cubicBezTo>
                <a:cubicBezTo>
                  <a:pt x="107210" y="594554"/>
                  <a:pt x="127782" y="547110"/>
                  <a:pt x="152400" y="519414"/>
                </a:cubicBezTo>
                <a:cubicBezTo>
                  <a:pt x="181038" y="487197"/>
                  <a:pt x="213360" y="458454"/>
                  <a:pt x="243840" y="427974"/>
                </a:cubicBezTo>
                <a:cubicBezTo>
                  <a:pt x="259080" y="412734"/>
                  <a:pt x="271627" y="394209"/>
                  <a:pt x="289560" y="382254"/>
                </a:cubicBezTo>
                <a:lnTo>
                  <a:pt x="426720" y="290814"/>
                </a:lnTo>
                <a:lnTo>
                  <a:pt x="472440" y="260334"/>
                </a:lnTo>
                <a:cubicBezTo>
                  <a:pt x="487680" y="250174"/>
                  <a:pt x="500784" y="235646"/>
                  <a:pt x="518160" y="229854"/>
                </a:cubicBezTo>
                <a:cubicBezTo>
                  <a:pt x="533400" y="224774"/>
                  <a:pt x="549512" y="221798"/>
                  <a:pt x="563880" y="214614"/>
                </a:cubicBezTo>
                <a:cubicBezTo>
                  <a:pt x="580263" y="206423"/>
                  <a:pt x="593217" y="192325"/>
                  <a:pt x="609600" y="184134"/>
                </a:cubicBezTo>
                <a:cubicBezTo>
                  <a:pt x="623968" y="176950"/>
                  <a:pt x="640952" y="176078"/>
                  <a:pt x="655320" y="168894"/>
                </a:cubicBezTo>
                <a:cubicBezTo>
                  <a:pt x="671703" y="160703"/>
                  <a:pt x="684205" y="145629"/>
                  <a:pt x="701040" y="138414"/>
                </a:cubicBezTo>
                <a:cubicBezTo>
                  <a:pt x="720292" y="130163"/>
                  <a:pt x="741938" y="129193"/>
                  <a:pt x="762000" y="123174"/>
                </a:cubicBezTo>
                <a:cubicBezTo>
                  <a:pt x="775554" y="119108"/>
                  <a:pt x="886000" y="78949"/>
                  <a:pt x="914400" y="77454"/>
                </a:cubicBezTo>
                <a:cubicBezTo>
                  <a:pt x="1086956" y="68372"/>
                  <a:pt x="1259893" y="68855"/>
                  <a:pt x="1432560" y="62214"/>
                </a:cubicBezTo>
                <a:cubicBezTo>
                  <a:pt x="1524073" y="58694"/>
                  <a:pt x="1615440" y="52054"/>
                  <a:pt x="1706880" y="46974"/>
                </a:cubicBezTo>
                <a:lnTo>
                  <a:pt x="2438400" y="62214"/>
                </a:lnTo>
                <a:cubicBezTo>
                  <a:pt x="2486982" y="64047"/>
                  <a:pt x="2563359" y="93707"/>
                  <a:pt x="2606040" y="107934"/>
                </a:cubicBezTo>
                <a:cubicBezTo>
                  <a:pt x="2621280" y="113014"/>
                  <a:pt x="2638394" y="114263"/>
                  <a:pt x="2651760" y="123174"/>
                </a:cubicBezTo>
                <a:cubicBezTo>
                  <a:pt x="2667000" y="133334"/>
                  <a:pt x="2680104" y="147862"/>
                  <a:pt x="2697480" y="153654"/>
                </a:cubicBezTo>
                <a:cubicBezTo>
                  <a:pt x="2726795" y="163426"/>
                  <a:pt x="2758755" y="162191"/>
                  <a:pt x="2788920" y="168894"/>
                </a:cubicBezTo>
                <a:cubicBezTo>
                  <a:pt x="2804602" y="172379"/>
                  <a:pt x="2819194" y="179721"/>
                  <a:pt x="2834640" y="184134"/>
                </a:cubicBezTo>
                <a:cubicBezTo>
                  <a:pt x="2898296" y="202322"/>
                  <a:pt x="2915187" y="202639"/>
                  <a:pt x="2987040" y="214614"/>
                </a:cubicBezTo>
                <a:cubicBezTo>
                  <a:pt x="3210560" y="209534"/>
                  <a:pt x="3434301" y="210539"/>
                  <a:pt x="3657600" y="199374"/>
                </a:cubicBezTo>
                <a:cubicBezTo>
                  <a:pt x="3678519" y="198328"/>
                  <a:pt x="3614826" y="194526"/>
                  <a:pt x="3596640" y="184134"/>
                </a:cubicBezTo>
                <a:cubicBezTo>
                  <a:pt x="3577927" y="173441"/>
                  <a:pt x="3568458" y="150941"/>
                  <a:pt x="3550920" y="138414"/>
                </a:cubicBezTo>
                <a:cubicBezTo>
                  <a:pt x="3532433" y="125209"/>
                  <a:pt x="3508447" y="121139"/>
                  <a:pt x="3489960" y="107934"/>
                </a:cubicBezTo>
                <a:cubicBezTo>
                  <a:pt x="3472422" y="95407"/>
                  <a:pt x="3460797" y="76012"/>
                  <a:pt x="3444240" y="62214"/>
                </a:cubicBezTo>
                <a:cubicBezTo>
                  <a:pt x="3395938" y="21962"/>
                  <a:pt x="3373533" y="23405"/>
                  <a:pt x="3307080" y="1254"/>
                </a:cubicBezTo>
                <a:cubicBezTo>
                  <a:pt x="3291840" y="-3826"/>
                  <a:pt x="3339434" y="7583"/>
                  <a:pt x="3352800" y="16494"/>
                </a:cubicBezTo>
                <a:cubicBezTo>
                  <a:pt x="3383280" y="36814"/>
                  <a:pt x="3418337" y="51551"/>
                  <a:pt x="3444240" y="77454"/>
                </a:cubicBezTo>
                <a:cubicBezTo>
                  <a:pt x="3477945" y="111159"/>
                  <a:pt x="3493245" y="132436"/>
                  <a:pt x="3535680" y="153654"/>
                </a:cubicBezTo>
                <a:cubicBezTo>
                  <a:pt x="3661873" y="216750"/>
                  <a:pt x="3496093" y="112023"/>
                  <a:pt x="3627120" y="199374"/>
                </a:cubicBezTo>
                <a:cubicBezTo>
                  <a:pt x="3637280" y="214614"/>
                  <a:pt x="3657600" y="226778"/>
                  <a:pt x="3657600" y="245094"/>
                </a:cubicBezTo>
                <a:cubicBezTo>
                  <a:pt x="3657600" y="272451"/>
                  <a:pt x="3640220" y="297278"/>
                  <a:pt x="3627120" y="321294"/>
                </a:cubicBezTo>
                <a:cubicBezTo>
                  <a:pt x="3554138" y="455094"/>
                  <a:pt x="3592102" y="372459"/>
                  <a:pt x="3520440" y="458454"/>
                </a:cubicBezTo>
                <a:cubicBezTo>
                  <a:pt x="3508714" y="472525"/>
                  <a:pt x="3500606" y="489269"/>
                  <a:pt x="3489960" y="504174"/>
                </a:cubicBezTo>
                <a:cubicBezTo>
                  <a:pt x="3475197" y="524843"/>
                  <a:pt x="3458806" y="544326"/>
                  <a:pt x="3444240" y="565134"/>
                </a:cubicBezTo>
                <a:cubicBezTo>
                  <a:pt x="3377273" y="660801"/>
                  <a:pt x="3420355" y="656574"/>
                  <a:pt x="3368040" y="656574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975360" y="0"/>
            <a:ext cx="5867400" cy="1741620"/>
          </a:xfrm>
          <a:custGeom>
            <a:avLst/>
            <a:gdLst>
              <a:gd name="connsiteX0" fmla="*/ 4328160 w 5867400"/>
              <a:gd name="connsiteY0" fmla="*/ 441960 h 1741620"/>
              <a:gd name="connsiteX1" fmla="*/ 2788920 w 5867400"/>
              <a:gd name="connsiteY1" fmla="*/ 350520 h 1741620"/>
              <a:gd name="connsiteX2" fmla="*/ 2575560 w 5867400"/>
              <a:gd name="connsiteY2" fmla="*/ 320040 h 1741620"/>
              <a:gd name="connsiteX3" fmla="*/ 1737360 w 5867400"/>
              <a:gd name="connsiteY3" fmla="*/ 304800 h 1741620"/>
              <a:gd name="connsiteX4" fmla="*/ 1493520 w 5867400"/>
              <a:gd name="connsiteY4" fmla="*/ 289560 h 1741620"/>
              <a:gd name="connsiteX5" fmla="*/ 1310640 w 5867400"/>
              <a:gd name="connsiteY5" fmla="*/ 259080 h 1741620"/>
              <a:gd name="connsiteX6" fmla="*/ 1066800 w 5867400"/>
              <a:gd name="connsiteY6" fmla="*/ 228600 h 1741620"/>
              <a:gd name="connsiteX7" fmla="*/ 472440 w 5867400"/>
              <a:gd name="connsiteY7" fmla="*/ 259080 h 1741620"/>
              <a:gd name="connsiteX8" fmla="*/ 320040 w 5867400"/>
              <a:gd name="connsiteY8" fmla="*/ 289560 h 1741620"/>
              <a:gd name="connsiteX9" fmla="*/ 228600 w 5867400"/>
              <a:gd name="connsiteY9" fmla="*/ 320040 h 1741620"/>
              <a:gd name="connsiteX10" fmla="*/ 137160 w 5867400"/>
              <a:gd name="connsiteY10" fmla="*/ 381000 h 1741620"/>
              <a:gd name="connsiteX11" fmla="*/ 76200 w 5867400"/>
              <a:gd name="connsiteY11" fmla="*/ 472440 h 1741620"/>
              <a:gd name="connsiteX12" fmla="*/ 30480 w 5867400"/>
              <a:gd name="connsiteY12" fmla="*/ 563880 h 1741620"/>
              <a:gd name="connsiteX13" fmla="*/ 0 w 5867400"/>
              <a:gd name="connsiteY13" fmla="*/ 685800 h 1741620"/>
              <a:gd name="connsiteX14" fmla="*/ 15240 w 5867400"/>
              <a:gd name="connsiteY14" fmla="*/ 899160 h 1741620"/>
              <a:gd name="connsiteX15" fmla="*/ 30480 w 5867400"/>
              <a:gd name="connsiteY15" fmla="*/ 944880 h 1741620"/>
              <a:gd name="connsiteX16" fmla="*/ 45720 w 5867400"/>
              <a:gd name="connsiteY16" fmla="*/ 1051560 h 1741620"/>
              <a:gd name="connsiteX17" fmla="*/ 76200 w 5867400"/>
              <a:gd name="connsiteY17" fmla="*/ 1173480 h 1741620"/>
              <a:gd name="connsiteX18" fmla="*/ 91440 w 5867400"/>
              <a:gd name="connsiteY18" fmla="*/ 1234440 h 1741620"/>
              <a:gd name="connsiteX19" fmla="*/ 106680 w 5867400"/>
              <a:gd name="connsiteY19" fmla="*/ 1280160 h 1741620"/>
              <a:gd name="connsiteX20" fmla="*/ 152400 w 5867400"/>
              <a:gd name="connsiteY20" fmla="*/ 1432560 h 1741620"/>
              <a:gd name="connsiteX21" fmla="*/ 198120 w 5867400"/>
              <a:gd name="connsiteY21" fmla="*/ 1524000 h 1741620"/>
              <a:gd name="connsiteX22" fmla="*/ 381000 w 5867400"/>
              <a:gd name="connsiteY22" fmla="*/ 1615440 h 1741620"/>
              <a:gd name="connsiteX23" fmla="*/ 426720 w 5867400"/>
              <a:gd name="connsiteY23" fmla="*/ 1645920 h 1741620"/>
              <a:gd name="connsiteX24" fmla="*/ 518160 w 5867400"/>
              <a:gd name="connsiteY24" fmla="*/ 1661160 h 1741620"/>
              <a:gd name="connsiteX25" fmla="*/ 944880 w 5867400"/>
              <a:gd name="connsiteY25" fmla="*/ 1691640 h 1741620"/>
              <a:gd name="connsiteX26" fmla="*/ 1905000 w 5867400"/>
              <a:gd name="connsiteY26" fmla="*/ 1691640 h 1741620"/>
              <a:gd name="connsiteX27" fmla="*/ 3520440 w 5867400"/>
              <a:gd name="connsiteY27" fmla="*/ 1706880 h 1741620"/>
              <a:gd name="connsiteX28" fmla="*/ 4053840 w 5867400"/>
              <a:gd name="connsiteY28" fmla="*/ 1722120 h 1741620"/>
              <a:gd name="connsiteX29" fmla="*/ 5120640 w 5867400"/>
              <a:gd name="connsiteY29" fmla="*/ 1706880 h 1741620"/>
              <a:gd name="connsiteX30" fmla="*/ 5334000 w 5867400"/>
              <a:gd name="connsiteY30" fmla="*/ 1676400 h 1741620"/>
              <a:gd name="connsiteX31" fmla="*/ 5455920 w 5867400"/>
              <a:gd name="connsiteY31" fmla="*/ 1645920 h 1741620"/>
              <a:gd name="connsiteX32" fmla="*/ 5593080 w 5867400"/>
              <a:gd name="connsiteY32" fmla="*/ 1600200 h 1741620"/>
              <a:gd name="connsiteX33" fmla="*/ 5684520 w 5867400"/>
              <a:gd name="connsiteY33" fmla="*/ 1569720 h 1741620"/>
              <a:gd name="connsiteX34" fmla="*/ 5730240 w 5867400"/>
              <a:gd name="connsiteY34" fmla="*/ 1554480 h 1741620"/>
              <a:gd name="connsiteX35" fmla="*/ 5821680 w 5867400"/>
              <a:gd name="connsiteY35" fmla="*/ 1478280 h 1741620"/>
              <a:gd name="connsiteX36" fmla="*/ 5852160 w 5867400"/>
              <a:gd name="connsiteY36" fmla="*/ 1432560 h 1741620"/>
              <a:gd name="connsiteX37" fmla="*/ 5867400 w 5867400"/>
              <a:gd name="connsiteY37" fmla="*/ 1386840 h 1741620"/>
              <a:gd name="connsiteX38" fmla="*/ 5852160 w 5867400"/>
              <a:gd name="connsiteY38" fmla="*/ 1249680 h 1741620"/>
              <a:gd name="connsiteX39" fmla="*/ 5775960 w 5867400"/>
              <a:gd name="connsiteY39" fmla="*/ 1112520 h 1741620"/>
              <a:gd name="connsiteX40" fmla="*/ 5730240 w 5867400"/>
              <a:gd name="connsiteY40" fmla="*/ 1021080 h 1741620"/>
              <a:gd name="connsiteX41" fmla="*/ 5654040 w 5867400"/>
              <a:gd name="connsiteY41" fmla="*/ 929640 h 1741620"/>
              <a:gd name="connsiteX42" fmla="*/ 5593080 w 5867400"/>
              <a:gd name="connsiteY42" fmla="*/ 853440 h 1741620"/>
              <a:gd name="connsiteX43" fmla="*/ 5501640 w 5867400"/>
              <a:gd name="connsiteY43" fmla="*/ 777240 h 1741620"/>
              <a:gd name="connsiteX44" fmla="*/ 5455920 w 5867400"/>
              <a:gd name="connsiteY44" fmla="*/ 762000 h 1741620"/>
              <a:gd name="connsiteX45" fmla="*/ 5410200 w 5867400"/>
              <a:gd name="connsiteY45" fmla="*/ 731520 h 1741620"/>
              <a:gd name="connsiteX46" fmla="*/ 5318760 w 5867400"/>
              <a:gd name="connsiteY46" fmla="*/ 701040 h 1741620"/>
              <a:gd name="connsiteX47" fmla="*/ 5273040 w 5867400"/>
              <a:gd name="connsiteY47" fmla="*/ 670560 h 1741620"/>
              <a:gd name="connsiteX48" fmla="*/ 5181600 w 5867400"/>
              <a:gd name="connsiteY48" fmla="*/ 640080 h 1741620"/>
              <a:gd name="connsiteX49" fmla="*/ 5090160 w 5867400"/>
              <a:gd name="connsiteY49" fmla="*/ 609600 h 1741620"/>
              <a:gd name="connsiteX50" fmla="*/ 5044440 w 5867400"/>
              <a:gd name="connsiteY50" fmla="*/ 594360 h 1741620"/>
              <a:gd name="connsiteX51" fmla="*/ 4998720 w 5867400"/>
              <a:gd name="connsiteY51" fmla="*/ 563880 h 1741620"/>
              <a:gd name="connsiteX52" fmla="*/ 4907280 w 5867400"/>
              <a:gd name="connsiteY52" fmla="*/ 533400 h 1741620"/>
              <a:gd name="connsiteX53" fmla="*/ 4861560 w 5867400"/>
              <a:gd name="connsiteY53" fmla="*/ 502920 h 1741620"/>
              <a:gd name="connsiteX54" fmla="*/ 4815840 w 5867400"/>
              <a:gd name="connsiteY54" fmla="*/ 487680 h 1741620"/>
              <a:gd name="connsiteX55" fmla="*/ 4724400 w 5867400"/>
              <a:gd name="connsiteY55" fmla="*/ 426720 h 1741620"/>
              <a:gd name="connsiteX56" fmla="*/ 4678680 w 5867400"/>
              <a:gd name="connsiteY56" fmla="*/ 411480 h 1741620"/>
              <a:gd name="connsiteX57" fmla="*/ 4632960 w 5867400"/>
              <a:gd name="connsiteY57" fmla="*/ 381000 h 1741620"/>
              <a:gd name="connsiteX58" fmla="*/ 4541520 w 5867400"/>
              <a:gd name="connsiteY58" fmla="*/ 350520 h 1741620"/>
              <a:gd name="connsiteX59" fmla="*/ 4495800 w 5867400"/>
              <a:gd name="connsiteY59" fmla="*/ 335280 h 1741620"/>
              <a:gd name="connsiteX60" fmla="*/ 3901440 w 5867400"/>
              <a:gd name="connsiteY60" fmla="*/ 365760 h 1741620"/>
              <a:gd name="connsiteX61" fmla="*/ 3657600 w 5867400"/>
              <a:gd name="connsiteY61" fmla="*/ 411480 h 1741620"/>
              <a:gd name="connsiteX62" fmla="*/ 3611880 w 5867400"/>
              <a:gd name="connsiteY62" fmla="*/ 426720 h 1741620"/>
              <a:gd name="connsiteX63" fmla="*/ 3489960 w 5867400"/>
              <a:gd name="connsiteY63" fmla="*/ 411480 h 1741620"/>
              <a:gd name="connsiteX64" fmla="*/ 3398520 w 5867400"/>
              <a:gd name="connsiteY64" fmla="*/ 365760 h 1741620"/>
              <a:gd name="connsiteX65" fmla="*/ 3352800 w 5867400"/>
              <a:gd name="connsiteY65" fmla="*/ 320040 h 1741620"/>
              <a:gd name="connsiteX66" fmla="*/ 3291840 w 5867400"/>
              <a:gd name="connsiteY66" fmla="*/ 228600 h 1741620"/>
              <a:gd name="connsiteX67" fmla="*/ 3261360 w 5867400"/>
              <a:gd name="connsiteY67" fmla="*/ 137160 h 1741620"/>
              <a:gd name="connsiteX68" fmla="*/ 3307080 w 5867400"/>
              <a:gd name="connsiteY68" fmla="*/ 106680 h 1741620"/>
              <a:gd name="connsiteX69" fmla="*/ 3474720 w 5867400"/>
              <a:gd name="connsiteY69" fmla="*/ 106680 h 1741620"/>
              <a:gd name="connsiteX70" fmla="*/ 3520440 w 5867400"/>
              <a:gd name="connsiteY70" fmla="*/ 243840 h 1741620"/>
              <a:gd name="connsiteX71" fmla="*/ 3535680 w 5867400"/>
              <a:gd name="connsiteY71" fmla="*/ 289560 h 1741620"/>
              <a:gd name="connsiteX72" fmla="*/ 3550920 w 5867400"/>
              <a:gd name="connsiteY72" fmla="*/ 335280 h 1741620"/>
              <a:gd name="connsiteX73" fmla="*/ 3581400 w 5867400"/>
              <a:gd name="connsiteY73" fmla="*/ 198120 h 1741620"/>
              <a:gd name="connsiteX74" fmla="*/ 3627120 w 5867400"/>
              <a:gd name="connsiteY74" fmla="*/ 91440 h 1741620"/>
              <a:gd name="connsiteX75" fmla="*/ 3642360 w 5867400"/>
              <a:gd name="connsiteY75" fmla="*/ 45720 h 1741620"/>
              <a:gd name="connsiteX76" fmla="*/ 3688080 w 5867400"/>
              <a:gd name="connsiteY76" fmla="*/ 0 h 1741620"/>
              <a:gd name="connsiteX77" fmla="*/ 3733800 w 5867400"/>
              <a:gd name="connsiteY77" fmla="*/ 15240 h 1741620"/>
              <a:gd name="connsiteX78" fmla="*/ 3764280 w 5867400"/>
              <a:gd name="connsiteY78" fmla="*/ 121920 h 1741620"/>
              <a:gd name="connsiteX79" fmla="*/ 3749040 w 5867400"/>
              <a:gd name="connsiteY79" fmla="*/ 259080 h 1741620"/>
              <a:gd name="connsiteX80" fmla="*/ 3672840 w 5867400"/>
              <a:gd name="connsiteY80" fmla="*/ 289560 h 1741620"/>
              <a:gd name="connsiteX81" fmla="*/ 3413760 w 5867400"/>
              <a:gd name="connsiteY81" fmla="*/ 335280 h 1741620"/>
              <a:gd name="connsiteX82" fmla="*/ 3230880 w 5867400"/>
              <a:gd name="connsiteY82" fmla="*/ 320040 h 1741620"/>
              <a:gd name="connsiteX83" fmla="*/ 3185160 w 5867400"/>
              <a:gd name="connsiteY83" fmla="*/ 274320 h 1741620"/>
              <a:gd name="connsiteX84" fmla="*/ 3108960 w 5867400"/>
              <a:gd name="connsiteY84" fmla="*/ 137160 h 1741620"/>
              <a:gd name="connsiteX85" fmla="*/ 3154680 w 5867400"/>
              <a:gd name="connsiteY85" fmla="*/ 121920 h 1741620"/>
              <a:gd name="connsiteX86" fmla="*/ 3291840 w 5867400"/>
              <a:gd name="connsiteY86" fmla="*/ 152400 h 1741620"/>
              <a:gd name="connsiteX87" fmla="*/ 3337560 w 5867400"/>
              <a:gd name="connsiteY87" fmla="*/ 213360 h 1741620"/>
              <a:gd name="connsiteX88" fmla="*/ 3413760 w 5867400"/>
              <a:gd name="connsiteY88" fmla="*/ 304800 h 1741620"/>
              <a:gd name="connsiteX89" fmla="*/ 3520440 w 5867400"/>
              <a:gd name="connsiteY89" fmla="*/ 335280 h 1741620"/>
              <a:gd name="connsiteX90" fmla="*/ 3642360 w 5867400"/>
              <a:gd name="connsiteY90" fmla="*/ 350520 h 1741620"/>
              <a:gd name="connsiteX91" fmla="*/ 3733800 w 5867400"/>
              <a:gd name="connsiteY91" fmla="*/ 365760 h 1741620"/>
              <a:gd name="connsiteX92" fmla="*/ 3916680 w 5867400"/>
              <a:gd name="connsiteY92" fmla="*/ 304800 h 1741620"/>
              <a:gd name="connsiteX93" fmla="*/ 4008120 w 5867400"/>
              <a:gd name="connsiteY93" fmla="*/ 243840 h 1741620"/>
              <a:gd name="connsiteX94" fmla="*/ 4053840 w 5867400"/>
              <a:gd name="connsiteY94" fmla="*/ 213360 h 1741620"/>
              <a:gd name="connsiteX95" fmla="*/ 4084320 w 5867400"/>
              <a:gd name="connsiteY95" fmla="*/ 167640 h 1741620"/>
              <a:gd name="connsiteX96" fmla="*/ 4099560 w 5867400"/>
              <a:gd name="connsiteY96" fmla="*/ 121920 h 1741620"/>
              <a:gd name="connsiteX97" fmla="*/ 4130040 w 5867400"/>
              <a:gd name="connsiteY97" fmla="*/ 91440 h 174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5867400" h="1741620">
                <a:moveTo>
                  <a:pt x="4328160" y="441960"/>
                </a:moveTo>
                <a:cubicBezTo>
                  <a:pt x="3815080" y="411480"/>
                  <a:pt x="3292923" y="451321"/>
                  <a:pt x="2788920" y="350520"/>
                </a:cubicBezTo>
                <a:cubicBezTo>
                  <a:pt x="2711023" y="334941"/>
                  <a:pt x="2661370" y="322722"/>
                  <a:pt x="2575560" y="320040"/>
                </a:cubicBezTo>
                <a:cubicBezTo>
                  <a:pt x="2296250" y="311312"/>
                  <a:pt x="2016760" y="309880"/>
                  <a:pt x="1737360" y="304800"/>
                </a:cubicBezTo>
                <a:cubicBezTo>
                  <a:pt x="1656080" y="299720"/>
                  <a:pt x="1574495" y="298236"/>
                  <a:pt x="1493520" y="289560"/>
                </a:cubicBezTo>
                <a:cubicBezTo>
                  <a:pt x="1432071" y="282976"/>
                  <a:pt x="1372134" y="265229"/>
                  <a:pt x="1310640" y="259080"/>
                </a:cubicBezTo>
                <a:cubicBezTo>
                  <a:pt x="1127493" y="240765"/>
                  <a:pt x="1208599" y="252233"/>
                  <a:pt x="1066800" y="228600"/>
                </a:cubicBezTo>
                <a:cubicBezTo>
                  <a:pt x="327264" y="250351"/>
                  <a:pt x="747383" y="209090"/>
                  <a:pt x="472440" y="259080"/>
                </a:cubicBezTo>
                <a:cubicBezTo>
                  <a:pt x="402727" y="271755"/>
                  <a:pt x="382246" y="270898"/>
                  <a:pt x="320040" y="289560"/>
                </a:cubicBezTo>
                <a:cubicBezTo>
                  <a:pt x="289266" y="298792"/>
                  <a:pt x="255333" y="302218"/>
                  <a:pt x="228600" y="320040"/>
                </a:cubicBezTo>
                <a:lnTo>
                  <a:pt x="137160" y="381000"/>
                </a:lnTo>
                <a:lnTo>
                  <a:pt x="76200" y="472440"/>
                </a:lnTo>
                <a:cubicBezTo>
                  <a:pt x="44188" y="520459"/>
                  <a:pt x="45041" y="510491"/>
                  <a:pt x="30480" y="563880"/>
                </a:cubicBezTo>
                <a:cubicBezTo>
                  <a:pt x="19458" y="604295"/>
                  <a:pt x="0" y="685800"/>
                  <a:pt x="0" y="685800"/>
                </a:cubicBezTo>
                <a:cubicBezTo>
                  <a:pt x="5080" y="756920"/>
                  <a:pt x="6909" y="828347"/>
                  <a:pt x="15240" y="899160"/>
                </a:cubicBezTo>
                <a:cubicBezTo>
                  <a:pt x="17117" y="915114"/>
                  <a:pt x="27330" y="929128"/>
                  <a:pt x="30480" y="944880"/>
                </a:cubicBezTo>
                <a:cubicBezTo>
                  <a:pt x="37525" y="980103"/>
                  <a:pt x="38675" y="1016337"/>
                  <a:pt x="45720" y="1051560"/>
                </a:cubicBezTo>
                <a:cubicBezTo>
                  <a:pt x="53935" y="1092637"/>
                  <a:pt x="66040" y="1132840"/>
                  <a:pt x="76200" y="1173480"/>
                </a:cubicBezTo>
                <a:cubicBezTo>
                  <a:pt x="81280" y="1193800"/>
                  <a:pt x="84816" y="1214569"/>
                  <a:pt x="91440" y="1234440"/>
                </a:cubicBezTo>
                <a:cubicBezTo>
                  <a:pt x="96520" y="1249680"/>
                  <a:pt x="102267" y="1264714"/>
                  <a:pt x="106680" y="1280160"/>
                </a:cubicBezTo>
                <a:cubicBezTo>
                  <a:pt x="152745" y="1441387"/>
                  <a:pt x="79966" y="1215259"/>
                  <a:pt x="152400" y="1432560"/>
                </a:cubicBezTo>
                <a:cubicBezTo>
                  <a:pt x="163271" y="1465173"/>
                  <a:pt x="170315" y="1499670"/>
                  <a:pt x="198120" y="1524000"/>
                </a:cubicBezTo>
                <a:cubicBezTo>
                  <a:pt x="428331" y="1725434"/>
                  <a:pt x="156544" y="1465802"/>
                  <a:pt x="381000" y="1615440"/>
                </a:cubicBezTo>
                <a:cubicBezTo>
                  <a:pt x="396240" y="1625600"/>
                  <a:pt x="409344" y="1640128"/>
                  <a:pt x="426720" y="1645920"/>
                </a:cubicBezTo>
                <a:cubicBezTo>
                  <a:pt x="456035" y="1655692"/>
                  <a:pt x="487498" y="1657327"/>
                  <a:pt x="518160" y="1661160"/>
                </a:cubicBezTo>
                <a:cubicBezTo>
                  <a:pt x="674017" y="1680642"/>
                  <a:pt x="776849" y="1682305"/>
                  <a:pt x="944880" y="1691640"/>
                </a:cubicBezTo>
                <a:cubicBezTo>
                  <a:pt x="1282250" y="1804097"/>
                  <a:pt x="928015" y="1691640"/>
                  <a:pt x="1905000" y="1691640"/>
                </a:cubicBezTo>
                <a:lnTo>
                  <a:pt x="3520440" y="1706880"/>
                </a:lnTo>
                <a:cubicBezTo>
                  <a:pt x="3698240" y="1711960"/>
                  <a:pt x="3875967" y="1722120"/>
                  <a:pt x="4053840" y="1722120"/>
                </a:cubicBezTo>
                <a:cubicBezTo>
                  <a:pt x="4409476" y="1722120"/>
                  <a:pt x="4765118" y="1715881"/>
                  <a:pt x="5120640" y="1706880"/>
                </a:cubicBezTo>
                <a:cubicBezTo>
                  <a:pt x="5183254" y="1705295"/>
                  <a:pt x="5269165" y="1691362"/>
                  <a:pt x="5334000" y="1676400"/>
                </a:cubicBezTo>
                <a:cubicBezTo>
                  <a:pt x="5374818" y="1666980"/>
                  <a:pt x="5416179" y="1659167"/>
                  <a:pt x="5455920" y="1645920"/>
                </a:cubicBezTo>
                <a:lnTo>
                  <a:pt x="5593080" y="1600200"/>
                </a:lnTo>
                <a:lnTo>
                  <a:pt x="5684520" y="1569720"/>
                </a:lnTo>
                <a:cubicBezTo>
                  <a:pt x="5699760" y="1564640"/>
                  <a:pt x="5716874" y="1563391"/>
                  <a:pt x="5730240" y="1554480"/>
                </a:cubicBezTo>
                <a:cubicBezTo>
                  <a:pt x="5775195" y="1524510"/>
                  <a:pt x="5785010" y="1522284"/>
                  <a:pt x="5821680" y="1478280"/>
                </a:cubicBezTo>
                <a:cubicBezTo>
                  <a:pt x="5833406" y="1464209"/>
                  <a:pt x="5843969" y="1448943"/>
                  <a:pt x="5852160" y="1432560"/>
                </a:cubicBezTo>
                <a:cubicBezTo>
                  <a:pt x="5859344" y="1418192"/>
                  <a:pt x="5862320" y="1402080"/>
                  <a:pt x="5867400" y="1386840"/>
                </a:cubicBezTo>
                <a:cubicBezTo>
                  <a:pt x="5862320" y="1341120"/>
                  <a:pt x="5859723" y="1295055"/>
                  <a:pt x="5852160" y="1249680"/>
                </a:cubicBezTo>
                <a:cubicBezTo>
                  <a:pt x="5843219" y="1196032"/>
                  <a:pt x="5805052" y="1156158"/>
                  <a:pt x="5775960" y="1112520"/>
                </a:cubicBezTo>
                <a:cubicBezTo>
                  <a:pt x="5688609" y="981493"/>
                  <a:pt x="5793336" y="1147273"/>
                  <a:pt x="5730240" y="1021080"/>
                </a:cubicBezTo>
                <a:cubicBezTo>
                  <a:pt x="5709022" y="978645"/>
                  <a:pt x="5687745" y="963345"/>
                  <a:pt x="5654040" y="929640"/>
                </a:cubicBezTo>
                <a:cubicBezTo>
                  <a:pt x="5629022" y="854585"/>
                  <a:pt x="5656711" y="906466"/>
                  <a:pt x="5593080" y="853440"/>
                </a:cubicBezTo>
                <a:cubicBezTo>
                  <a:pt x="5542523" y="811309"/>
                  <a:pt x="5558397" y="805619"/>
                  <a:pt x="5501640" y="777240"/>
                </a:cubicBezTo>
                <a:cubicBezTo>
                  <a:pt x="5487272" y="770056"/>
                  <a:pt x="5470288" y="769184"/>
                  <a:pt x="5455920" y="762000"/>
                </a:cubicBezTo>
                <a:cubicBezTo>
                  <a:pt x="5439537" y="753809"/>
                  <a:pt x="5426938" y="738959"/>
                  <a:pt x="5410200" y="731520"/>
                </a:cubicBezTo>
                <a:cubicBezTo>
                  <a:pt x="5380840" y="718471"/>
                  <a:pt x="5345493" y="718862"/>
                  <a:pt x="5318760" y="701040"/>
                </a:cubicBezTo>
                <a:cubicBezTo>
                  <a:pt x="5303520" y="690880"/>
                  <a:pt x="5289778" y="677999"/>
                  <a:pt x="5273040" y="670560"/>
                </a:cubicBezTo>
                <a:cubicBezTo>
                  <a:pt x="5243680" y="657511"/>
                  <a:pt x="5212080" y="650240"/>
                  <a:pt x="5181600" y="640080"/>
                </a:cubicBezTo>
                <a:lnTo>
                  <a:pt x="5090160" y="609600"/>
                </a:lnTo>
                <a:cubicBezTo>
                  <a:pt x="5074920" y="604520"/>
                  <a:pt x="5057806" y="603271"/>
                  <a:pt x="5044440" y="594360"/>
                </a:cubicBezTo>
                <a:cubicBezTo>
                  <a:pt x="5029200" y="584200"/>
                  <a:pt x="5015458" y="571319"/>
                  <a:pt x="4998720" y="563880"/>
                </a:cubicBezTo>
                <a:cubicBezTo>
                  <a:pt x="4969360" y="550831"/>
                  <a:pt x="4934013" y="551222"/>
                  <a:pt x="4907280" y="533400"/>
                </a:cubicBezTo>
                <a:cubicBezTo>
                  <a:pt x="4892040" y="523240"/>
                  <a:pt x="4877943" y="511111"/>
                  <a:pt x="4861560" y="502920"/>
                </a:cubicBezTo>
                <a:cubicBezTo>
                  <a:pt x="4847192" y="495736"/>
                  <a:pt x="4829883" y="495482"/>
                  <a:pt x="4815840" y="487680"/>
                </a:cubicBezTo>
                <a:cubicBezTo>
                  <a:pt x="4783818" y="469890"/>
                  <a:pt x="4759153" y="438304"/>
                  <a:pt x="4724400" y="426720"/>
                </a:cubicBezTo>
                <a:cubicBezTo>
                  <a:pt x="4709160" y="421640"/>
                  <a:pt x="4693048" y="418664"/>
                  <a:pt x="4678680" y="411480"/>
                </a:cubicBezTo>
                <a:cubicBezTo>
                  <a:pt x="4662297" y="403289"/>
                  <a:pt x="4649698" y="388439"/>
                  <a:pt x="4632960" y="381000"/>
                </a:cubicBezTo>
                <a:cubicBezTo>
                  <a:pt x="4603600" y="367951"/>
                  <a:pt x="4572000" y="360680"/>
                  <a:pt x="4541520" y="350520"/>
                </a:cubicBezTo>
                <a:lnTo>
                  <a:pt x="4495800" y="335280"/>
                </a:lnTo>
                <a:cubicBezTo>
                  <a:pt x="4209725" y="344508"/>
                  <a:pt x="4120621" y="332883"/>
                  <a:pt x="3901440" y="365760"/>
                </a:cubicBezTo>
                <a:cubicBezTo>
                  <a:pt x="3816783" y="378459"/>
                  <a:pt x="3738224" y="388445"/>
                  <a:pt x="3657600" y="411480"/>
                </a:cubicBezTo>
                <a:cubicBezTo>
                  <a:pt x="3642154" y="415893"/>
                  <a:pt x="3627120" y="421640"/>
                  <a:pt x="3611880" y="426720"/>
                </a:cubicBezTo>
                <a:cubicBezTo>
                  <a:pt x="3571240" y="421640"/>
                  <a:pt x="3530256" y="418806"/>
                  <a:pt x="3489960" y="411480"/>
                </a:cubicBezTo>
                <a:cubicBezTo>
                  <a:pt x="3454794" y="405086"/>
                  <a:pt x="3425761" y="388461"/>
                  <a:pt x="3398520" y="365760"/>
                </a:cubicBezTo>
                <a:cubicBezTo>
                  <a:pt x="3381963" y="351962"/>
                  <a:pt x="3366032" y="337053"/>
                  <a:pt x="3352800" y="320040"/>
                </a:cubicBezTo>
                <a:cubicBezTo>
                  <a:pt x="3330310" y="291124"/>
                  <a:pt x="3303424" y="263353"/>
                  <a:pt x="3291840" y="228600"/>
                </a:cubicBezTo>
                <a:lnTo>
                  <a:pt x="3261360" y="137160"/>
                </a:lnTo>
                <a:cubicBezTo>
                  <a:pt x="3276600" y="127000"/>
                  <a:pt x="3290245" y="113895"/>
                  <a:pt x="3307080" y="106680"/>
                </a:cubicBezTo>
                <a:cubicBezTo>
                  <a:pt x="3372948" y="78451"/>
                  <a:pt x="3398652" y="95813"/>
                  <a:pt x="3474720" y="106680"/>
                </a:cubicBezTo>
                <a:lnTo>
                  <a:pt x="3520440" y="243840"/>
                </a:lnTo>
                <a:lnTo>
                  <a:pt x="3535680" y="289560"/>
                </a:lnTo>
                <a:lnTo>
                  <a:pt x="3550920" y="335280"/>
                </a:lnTo>
                <a:cubicBezTo>
                  <a:pt x="3555481" y="312476"/>
                  <a:pt x="3571834" y="224425"/>
                  <a:pt x="3581400" y="198120"/>
                </a:cubicBezTo>
                <a:cubicBezTo>
                  <a:pt x="3594621" y="161761"/>
                  <a:pt x="3612752" y="127361"/>
                  <a:pt x="3627120" y="91440"/>
                </a:cubicBezTo>
                <a:cubicBezTo>
                  <a:pt x="3633086" y="76525"/>
                  <a:pt x="3633449" y="59086"/>
                  <a:pt x="3642360" y="45720"/>
                </a:cubicBezTo>
                <a:cubicBezTo>
                  <a:pt x="3654315" y="27787"/>
                  <a:pt x="3672840" y="15240"/>
                  <a:pt x="3688080" y="0"/>
                </a:cubicBezTo>
                <a:cubicBezTo>
                  <a:pt x="3703320" y="5080"/>
                  <a:pt x="3722441" y="3881"/>
                  <a:pt x="3733800" y="15240"/>
                </a:cubicBezTo>
                <a:cubicBezTo>
                  <a:pt x="3741088" y="22528"/>
                  <a:pt x="3764148" y="121393"/>
                  <a:pt x="3764280" y="121920"/>
                </a:cubicBezTo>
                <a:cubicBezTo>
                  <a:pt x="3759200" y="167640"/>
                  <a:pt x="3771068" y="218696"/>
                  <a:pt x="3749040" y="259080"/>
                </a:cubicBezTo>
                <a:cubicBezTo>
                  <a:pt x="3735940" y="283096"/>
                  <a:pt x="3698987" y="281515"/>
                  <a:pt x="3672840" y="289560"/>
                </a:cubicBezTo>
                <a:cubicBezTo>
                  <a:pt x="3555170" y="325766"/>
                  <a:pt x="3538880" y="321378"/>
                  <a:pt x="3413760" y="335280"/>
                </a:cubicBezTo>
                <a:cubicBezTo>
                  <a:pt x="3352800" y="330200"/>
                  <a:pt x="3289986" y="335802"/>
                  <a:pt x="3230880" y="320040"/>
                </a:cubicBezTo>
                <a:cubicBezTo>
                  <a:pt x="3210055" y="314487"/>
                  <a:pt x="3198392" y="291333"/>
                  <a:pt x="3185160" y="274320"/>
                </a:cubicBezTo>
                <a:cubicBezTo>
                  <a:pt x="3124023" y="195715"/>
                  <a:pt x="3131954" y="206142"/>
                  <a:pt x="3108960" y="137160"/>
                </a:cubicBezTo>
                <a:cubicBezTo>
                  <a:pt x="3124200" y="132080"/>
                  <a:pt x="3138671" y="120586"/>
                  <a:pt x="3154680" y="121920"/>
                </a:cubicBezTo>
                <a:cubicBezTo>
                  <a:pt x="3201354" y="125809"/>
                  <a:pt x="3249949" y="131455"/>
                  <a:pt x="3291840" y="152400"/>
                </a:cubicBezTo>
                <a:cubicBezTo>
                  <a:pt x="3314558" y="163759"/>
                  <a:pt x="3322797" y="192691"/>
                  <a:pt x="3337560" y="213360"/>
                </a:cubicBezTo>
                <a:cubicBezTo>
                  <a:pt x="3363118" y="249141"/>
                  <a:pt x="3374948" y="278926"/>
                  <a:pt x="3413760" y="304800"/>
                </a:cubicBezTo>
                <a:cubicBezTo>
                  <a:pt x="3425839" y="312853"/>
                  <a:pt x="3513666" y="334151"/>
                  <a:pt x="3520440" y="335280"/>
                </a:cubicBezTo>
                <a:cubicBezTo>
                  <a:pt x="3560839" y="342013"/>
                  <a:pt x="3601815" y="344728"/>
                  <a:pt x="3642360" y="350520"/>
                </a:cubicBezTo>
                <a:cubicBezTo>
                  <a:pt x="3672950" y="354890"/>
                  <a:pt x="3703320" y="360680"/>
                  <a:pt x="3733800" y="365760"/>
                </a:cubicBezTo>
                <a:cubicBezTo>
                  <a:pt x="3894065" y="345727"/>
                  <a:pt x="3814805" y="376113"/>
                  <a:pt x="3916680" y="304800"/>
                </a:cubicBezTo>
                <a:cubicBezTo>
                  <a:pt x="3946690" y="283793"/>
                  <a:pt x="3977640" y="264160"/>
                  <a:pt x="4008120" y="243840"/>
                </a:cubicBezTo>
                <a:lnTo>
                  <a:pt x="4053840" y="213360"/>
                </a:lnTo>
                <a:cubicBezTo>
                  <a:pt x="4064000" y="198120"/>
                  <a:pt x="4076129" y="184023"/>
                  <a:pt x="4084320" y="167640"/>
                </a:cubicBezTo>
                <a:cubicBezTo>
                  <a:pt x="4091504" y="153272"/>
                  <a:pt x="4091295" y="135695"/>
                  <a:pt x="4099560" y="121920"/>
                </a:cubicBezTo>
                <a:cubicBezTo>
                  <a:pt x="4106952" y="109599"/>
                  <a:pt x="4119880" y="101600"/>
                  <a:pt x="4130040" y="9144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94084" y="3398837"/>
            <a:ext cx="2113613" cy="30172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4312" y="503237"/>
            <a:ext cx="3048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840" y="3404441"/>
            <a:ext cx="2120722" cy="141139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92680" y="4922520"/>
            <a:ext cx="968535" cy="264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Chris Piech</a:t>
            </a:r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4084320" y="3627120"/>
            <a:ext cx="2773680" cy="1021080"/>
          </a:xfrm>
          <a:custGeom>
            <a:avLst/>
            <a:gdLst>
              <a:gd name="connsiteX0" fmla="*/ 2773680 w 2773680"/>
              <a:gd name="connsiteY0" fmla="*/ 0 h 1021080"/>
              <a:gd name="connsiteX1" fmla="*/ 2697480 w 2773680"/>
              <a:gd name="connsiteY1" fmla="*/ 137160 h 1021080"/>
              <a:gd name="connsiteX2" fmla="*/ 2651760 w 2773680"/>
              <a:gd name="connsiteY2" fmla="*/ 182880 h 1021080"/>
              <a:gd name="connsiteX3" fmla="*/ 2529840 w 2773680"/>
              <a:gd name="connsiteY3" fmla="*/ 243840 h 1021080"/>
              <a:gd name="connsiteX4" fmla="*/ 2438400 w 2773680"/>
              <a:gd name="connsiteY4" fmla="*/ 289560 h 1021080"/>
              <a:gd name="connsiteX5" fmla="*/ 2377440 w 2773680"/>
              <a:gd name="connsiteY5" fmla="*/ 320040 h 1021080"/>
              <a:gd name="connsiteX6" fmla="*/ 2255520 w 2773680"/>
              <a:gd name="connsiteY6" fmla="*/ 350520 h 1021080"/>
              <a:gd name="connsiteX7" fmla="*/ 2194560 w 2773680"/>
              <a:gd name="connsiteY7" fmla="*/ 365760 h 1021080"/>
              <a:gd name="connsiteX8" fmla="*/ 2057400 w 2773680"/>
              <a:gd name="connsiteY8" fmla="*/ 411480 h 1021080"/>
              <a:gd name="connsiteX9" fmla="*/ 1905000 w 2773680"/>
              <a:gd name="connsiteY9" fmla="*/ 457200 h 1021080"/>
              <a:gd name="connsiteX10" fmla="*/ 1798320 w 2773680"/>
              <a:gd name="connsiteY10" fmla="*/ 472440 h 1021080"/>
              <a:gd name="connsiteX11" fmla="*/ 1737360 w 2773680"/>
              <a:gd name="connsiteY11" fmla="*/ 487680 h 1021080"/>
              <a:gd name="connsiteX12" fmla="*/ 1661160 w 2773680"/>
              <a:gd name="connsiteY12" fmla="*/ 502920 h 1021080"/>
              <a:gd name="connsiteX13" fmla="*/ 1478280 w 2773680"/>
              <a:gd name="connsiteY13" fmla="*/ 533400 h 1021080"/>
              <a:gd name="connsiteX14" fmla="*/ 1402080 w 2773680"/>
              <a:gd name="connsiteY14" fmla="*/ 548640 h 1021080"/>
              <a:gd name="connsiteX15" fmla="*/ 1280160 w 2773680"/>
              <a:gd name="connsiteY15" fmla="*/ 563880 h 1021080"/>
              <a:gd name="connsiteX16" fmla="*/ 1173480 w 2773680"/>
              <a:gd name="connsiteY16" fmla="*/ 579120 h 1021080"/>
              <a:gd name="connsiteX17" fmla="*/ 1051560 w 2773680"/>
              <a:gd name="connsiteY17" fmla="*/ 594360 h 1021080"/>
              <a:gd name="connsiteX18" fmla="*/ 960120 w 2773680"/>
              <a:gd name="connsiteY18" fmla="*/ 609600 h 1021080"/>
              <a:gd name="connsiteX19" fmla="*/ 838200 w 2773680"/>
              <a:gd name="connsiteY19" fmla="*/ 624840 h 1021080"/>
              <a:gd name="connsiteX20" fmla="*/ 655320 w 2773680"/>
              <a:gd name="connsiteY20" fmla="*/ 655320 h 1021080"/>
              <a:gd name="connsiteX21" fmla="*/ 472440 w 2773680"/>
              <a:gd name="connsiteY21" fmla="*/ 670560 h 1021080"/>
              <a:gd name="connsiteX22" fmla="*/ 198120 w 2773680"/>
              <a:gd name="connsiteY22" fmla="*/ 701040 h 1021080"/>
              <a:gd name="connsiteX23" fmla="*/ 0 w 2773680"/>
              <a:gd name="connsiteY23" fmla="*/ 685800 h 1021080"/>
              <a:gd name="connsiteX24" fmla="*/ 60960 w 2773680"/>
              <a:gd name="connsiteY24" fmla="*/ 594360 h 1021080"/>
              <a:gd name="connsiteX25" fmla="*/ 106680 w 2773680"/>
              <a:gd name="connsiteY25" fmla="*/ 548640 h 1021080"/>
              <a:gd name="connsiteX26" fmla="*/ 137160 w 2773680"/>
              <a:gd name="connsiteY26" fmla="*/ 487680 h 1021080"/>
              <a:gd name="connsiteX27" fmla="*/ 182880 w 2773680"/>
              <a:gd name="connsiteY27" fmla="*/ 426720 h 1021080"/>
              <a:gd name="connsiteX28" fmla="*/ 243840 w 2773680"/>
              <a:gd name="connsiteY28" fmla="*/ 335280 h 1021080"/>
              <a:gd name="connsiteX29" fmla="*/ 304800 w 2773680"/>
              <a:gd name="connsiteY29" fmla="*/ 274320 h 1021080"/>
              <a:gd name="connsiteX30" fmla="*/ 381000 w 2773680"/>
              <a:gd name="connsiteY30" fmla="*/ 167640 h 1021080"/>
              <a:gd name="connsiteX31" fmla="*/ 304800 w 2773680"/>
              <a:gd name="connsiteY31" fmla="*/ 335280 h 1021080"/>
              <a:gd name="connsiteX32" fmla="*/ 274320 w 2773680"/>
              <a:gd name="connsiteY32" fmla="*/ 396240 h 1021080"/>
              <a:gd name="connsiteX33" fmla="*/ 243840 w 2773680"/>
              <a:gd name="connsiteY33" fmla="*/ 441960 h 1021080"/>
              <a:gd name="connsiteX34" fmla="*/ 182880 w 2773680"/>
              <a:gd name="connsiteY34" fmla="*/ 548640 h 1021080"/>
              <a:gd name="connsiteX35" fmla="*/ 137160 w 2773680"/>
              <a:gd name="connsiteY35" fmla="*/ 579120 h 1021080"/>
              <a:gd name="connsiteX36" fmla="*/ 106680 w 2773680"/>
              <a:gd name="connsiteY36" fmla="*/ 624840 h 1021080"/>
              <a:gd name="connsiteX37" fmla="*/ 91440 w 2773680"/>
              <a:gd name="connsiteY37" fmla="*/ 670560 h 1021080"/>
              <a:gd name="connsiteX38" fmla="*/ 106680 w 2773680"/>
              <a:gd name="connsiteY38" fmla="*/ 716280 h 1021080"/>
              <a:gd name="connsiteX39" fmla="*/ 213360 w 2773680"/>
              <a:gd name="connsiteY39" fmla="*/ 807720 h 1021080"/>
              <a:gd name="connsiteX40" fmla="*/ 259080 w 2773680"/>
              <a:gd name="connsiteY40" fmla="*/ 853440 h 1021080"/>
              <a:gd name="connsiteX41" fmla="*/ 350520 w 2773680"/>
              <a:gd name="connsiteY41" fmla="*/ 944880 h 1021080"/>
              <a:gd name="connsiteX42" fmla="*/ 441960 w 2773680"/>
              <a:gd name="connsiteY42" fmla="*/ 975360 h 1021080"/>
              <a:gd name="connsiteX43" fmla="*/ 487680 w 2773680"/>
              <a:gd name="connsiteY43" fmla="*/ 1005840 h 1021080"/>
              <a:gd name="connsiteX44" fmla="*/ 548640 w 2773680"/>
              <a:gd name="connsiteY44" fmla="*/ 102108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773680" h="1021080">
                <a:moveTo>
                  <a:pt x="2773680" y="0"/>
                </a:moveTo>
                <a:cubicBezTo>
                  <a:pt x="2742132" y="78871"/>
                  <a:pt x="2751847" y="73732"/>
                  <a:pt x="2697480" y="137160"/>
                </a:cubicBezTo>
                <a:cubicBezTo>
                  <a:pt x="2683454" y="153524"/>
                  <a:pt x="2669943" y="171309"/>
                  <a:pt x="2651760" y="182880"/>
                </a:cubicBezTo>
                <a:cubicBezTo>
                  <a:pt x="2613427" y="207274"/>
                  <a:pt x="2567646" y="218636"/>
                  <a:pt x="2529840" y="243840"/>
                </a:cubicBezTo>
                <a:cubicBezTo>
                  <a:pt x="2441977" y="302415"/>
                  <a:pt x="2526735" y="251702"/>
                  <a:pt x="2438400" y="289560"/>
                </a:cubicBezTo>
                <a:cubicBezTo>
                  <a:pt x="2417518" y="298509"/>
                  <a:pt x="2398993" y="312856"/>
                  <a:pt x="2377440" y="320040"/>
                </a:cubicBezTo>
                <a:cubicBezTo>
                  <a:pt x="2337699" y="333287"/>
                  <a:pt x="2296160" y="340360"/>
                  <a:pt x="2255520" y="350520"/>
                </a:cubicBezTo>
                <a:lnTo>
                  <a:pt x="2194560" y="365760"/>
                </a:lnTo>
                <a:cubicBezTo>
                  <a:pt x="2110147" y="422035"/>
                  <a:pt x="2188808" y="378628"/>
                  <a:pt x="2057400" y="411480"/>
                </a:cubicBezTo>
                <a:cubicBezTo>
                  <a:pt x="1951363" y="437989"/>
                  <a:pt x="1993691" y="441074"/>
                  <a:pt x="1905000" y="457200"/>
                </a:cubicBezTo>
                <a:cubicBezTo>
                  <a:pt x="1869658" y="463626"/>
                  <a:pt x="1833662" y="466014"/>
                  <a:pt x="1798320" y="472440"/>
                </a:cubicBezTo>
                <a:cubicBezTo>
                  <a:pt x="1777712" y="476187"/>
                  <a:pt x="1757807" y="483136"/>
                  <a:pt x="1737360" y="487680"/>
                </a:cubicBezTo>
                <a:cubicBezTo>
                  <a:pt x="1712074" y="493299"/>
                  <a:pt x="1686446" y="497301"/>
                  <a:pt x="1661160" y="502920"/>
                </a:cubicBezTo>
                <a:cubicBezTo>
                  <a:pt x="1488772" y="541229"/>
                  <a:pt x="1761175" y="489878"/>
                  <a:pt x="1478280" y="533400"/>
                </a:cubicBezTo>
                <a:cubicBezTo>
                  <a:pt x="1452678" y="537339"/>
                  <a:pt x="1427682" y="544701"/>
                  <a:pt x="1402080" y="548640"/>
                </a:cubicBezTo>
                <a:cubicBezTo>
                  <a:pt x="1361600" y="554868"/>
                  <a:pt x="1320757" y="558467"/>
                  <a:pt x="1280160" y="563880"/>
                </a:cubicBezTo>
                <a:lnTo>
                  <a:pt x="1173480" y="579120"/>
                </a:lnTo>
                <a:lnTo>
                  <a:pt x="1051560" y="594360"/>
                </a:lnTo>
                <a:cubicBezTo>
                  <a:pt x="1020970" y="598730"/>
                  <a:pt x="990710" y="605230"/>
                  <a:pt x="960120" y="609600"/>
                </a:cubicBezTo>
                <a:cubicBezTo>
                  <a:pt x="919575" y="615392"/>
                  <a:pt x="878680" y="618612"/>
                  <a:pt x="838200" y="624840"/>
                </a:cubicBezTo>
                <a:cubicBezTo>
                  <a:pt x="694761" y="646908"/>
                  <a:pt x="832041" y="636718"/>
                  <a:pt x="655320" y="655320"/>
                </a:cubicBezTo>
                <a:cubicBezTo>
                  <a:pt x="594485" y="661724"/>
                  <a:pt x="533400" y="665480"/>
                  <a:pt x="472440" y="670560"/>
                </a:cubicBezTo>
                <a:cubicBezTo>
                  <a:pt x="364976" y="692053"/>
                  <a:pt x="335933" y="701040"/>
                  <a:pt x="198120" y="701040"/>
                </a:cubicBezTo>
                <a:cubicBezTo>
                  <a:pt x="131885" y="701040"/>
                  <a:pt x="66040" y="690880"/>
                  <a:pt x="0" y="685800"/>
                </a:cubicBezTo>
                <a:cubicBezTo>
                  <a:pt x="20320" y="655320"/>
                  <a:pt x="35057" y="620263"/>
                  <a:pt x="60960" y="594360"/>
                </a:cubicBezTo>
                <a:cubicBezTo>
                  <a:pt x="76200" y="579120"/>
                  <a:pt x="94153" y="566178"/>
                  <a:pt x="106680" y="548640"/>
                </a:cubicBezTo>
                <a:cubicBezTo>
                  <a:pt x="119885" y="530153"/>
                  <a:pt x="125119" y="506945"/>
                  <a:pt x="137160" y="487680"/>
                </a:cubicBezTo>
                <a:cubicBezTo>
                  <a:pt x="150622" y="466141"/>
                  <a:pt x="168314" y="447528"/>
                  <a:pt x="182880" y="426720"/>
                </a:cubicBezTo>
                <a:cubicBezTo>
                  <a:pt x="203887" y="396710"/>
                  <a:pt x="217937" y="361183"/>
                  <a:pt x="243840" y="335280"/>
                </a:cubicBezTo>
                <a:cubicBezTo>
                  <a:pt x="264160" y="314960"/>
                  <a:pt x="287558" y="297309"/>
                  <a:pt x="304800" y="274320"/>
                </a:cubicBezTo>
                <a:cubicBezTo>
                  <a:pt x="425156" y="113846"/>
                  <a:pt x="243096" y="305544"/>
                  <a:pt x="381000" y="167640"/>
                </a:cubicBezTo>
                <a:cubicBezTo>
                  <a:pt x="351392" y="256465"/>
                  <a:pt x="372944" y="198992"/>
                  <a:pt x="304800" y="335280"/>
                </a:cubicBezTo>
                <a:cubicBezTo>
                  <a:pt x="294640" y="355600"/>
                  <a:pt x="286922" y="377337"/>
                  <a:pt x="274320" y="396240"/>
                </a:cubicBezTo>
                <a:cubicBezTo>
                  <a:pt x="264160" y="411480"/>
                  <a:pt x="252927" y="426057"/>
                  <a:pt x="243840" y="441960"/>
                </a:cubicBezTo>
                <a:cubicBezTo>
                  <a:pt x="227903" y="469850"/>
                  <a:pt x="207633" y="523887"/>
                  <a:pt x="182880" y="548640"/>
                </a:cubicBezTo>
                <a:cubicBezTo>
                  <a:pt x="169928" y="561592"/>
                  <a:pt x="152400" y="568960"/>
                  <a:pt x="137160" y="579120"/>
                </a:cubicBezTo>
                <a:cubicBezTo>
                  <a:pt x="127000" y="594360"/>
                  <a:pt x="114871" y="608457"/>
                  <a:pt x="106680" y="624840"/>
                </a:cubicBezTo>
                <a:cubicBezTo>
                  <a:pt x="99496" y="639208"/>
                  <a:pt x="91440" y="654496"/>
                  <a:pt x="91440" y="670560"/>
                </a:cubicBezTo>
                <a:cubicBezTo>
                  <a:pt x="91440" y="686624"/>
                  <a:pt x="97343" y="703208"/>
                  <a:pt x="106680" y="716280"/>
                </a:cubicBezTo>
                <a:cubicBezTo>
                  <a:pt x="160550" y="791698"/>
                  <a:pt x="156504" y="760340"/>
                  <a:pt x="213360" y="807720"/>
                </a:cubicBezTo>
                <a:cubicBezTo>
                  <a:pt x="229917" y="821518"/>
                  <a:pt x="245054" y="837076"/>
                  <a:pt x="259080" y="853440"/>
                </a:cubicBezTo>
                <a:cubicBezTo>
                  <a:pt x="300350" y="901589"/>
                  <a:pt x="294799" y="920115"/>
                  <a:pt x="350520" y="944880"/>
                </a:cubicBezTo>
                <a:cubicBezTo>
                  <a:pt x="379880" y="957929"/>
                  <a:pt x="415227" y="957538"/>
                  <a:pt x="441960" y="975360"/>
                </a:cubicBezTo>
                <a:cubicBezTo>
                  <a:pt x="457200" y="985520"/>
                  <a:pt x="470845" y="998625"/>
                  <a:pt x="487680" y="1005840"/>
                </a:cubicBezTo>
                <a:cubicBezTo>
                  <a:pt x="506932" y="1014091"/>
                  <a:pt x="548640" y="1021080"/>
                  <a:pt x="548640" y="1021080"/>
                </a:cubicBezTo>
              </a:path>
            </a:pathLst>
          </a:cu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35" y="4297680"/>
            <a:ext cx="883920" cy="8839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274" y="4632959"/>
            <a:ext cx="1528445" cy="152844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186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1432560"/>
            <a:ext cx="4606760" cy="5639435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Face Pamphlet</a:t>
            </a:r>
            <a:endParaRPr lang="en-US" sz="5071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720" y="899160"/>
            <a:ext cx="3078087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FacePamphletServer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23560" y="899160"/>
            <a:ext cx="2959465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FacePamphletClient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212" y="1447800"/>
            <a:ext cx="5334788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3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Localhost</a:t>
            </a:r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 forever?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4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2242"/>
            <a:ext cx="10080625" cy="6275189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Use </a:t>
            </a:r>
            <a:r>
              <a:rPr lang="en-US" sz="5071" dirty="0" err="1" smtClean="0">
                <a:latin typeface="Calibri"/>
                <a:cs typeface="Calibri"/>
              </a:rPr>
              <a:t>ngrok</a:t>
            </a:r>
            <a:r>
              <a:rPr lang="en-US" sz="5071" dirty="0" smtClean="0">
                <a:latin typeface="Calibri"/>
                <a:cs typeface="Calibri"/>
              </a:rPr>
              <a:t> to get a </a:t>
            </a:r>
            <a:r>
              <a:rPr lang="en-US" sz="5071" dirty="0" err="1" smtClean="0">
                <a:latin typeface="Calibri"/>
                <a:cs typeface="Calibri"/>
              </a:rPr>
              <a:t>url</a:t>
            </a:r>
            <a:endParaRPr lang="en-US" sz="5071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85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 smtClean="0">
                <a:latin typeface="Calibri"/>
                <a:cs typeface="Calibri"/>
              </a:rPr>
              <a:t>Want to learn more?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656" y="1889760"/>
            <a:ext cx="2307427" cy="3109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04" y="1981200"/>
            <a:ext cx="2327916" cy="2923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00" y="1417320"/>
            <a:ext cx="419217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CS144 </a:t>
            </a:r>
            <a:r>
              <a:rPr lang="en-US" sz="2400" smtClean="0"/>
              <a:t>Computer Networking</a:t>
            </a:r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1905000" y="609600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 CS193A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70960" y="5654040"/>
            <a:ext cx="1758815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Or CS193P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49240" y="6507480"/>
            <a:ext cx="155363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Or CS108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981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7464" y="3013469"/>
            <a:ext cx="10667541" cy="660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968" dirty="0" smtClean="0">
                <a:solidFill>
                  <a:schemeClr val="bg1"/>
                </a:solidFill>
                <a:ea typeface="Arial" charset="0"/>
                <a:cs typeface="Arial" charset="0"/>
              </a:rPr>
              <a:t>The end</a:t>
            </a:r>
            <a:endParaRPr lang="en-US" sz="3968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3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How does your phone communicate with </a:t>
            </a:r>
            <a:r>
              <a:rPr lang="en-US" sz="3968" dirty="0" err="1" smtClean="0">
                <a:solidFill>
                  <a:schemeClr val="bg1"/>
                </a:solidFill>
                <a:latin typeface="Courier"/>
                <a:cs typeface="Courier"/>
              </a:rPr>
              <a:t>facebook</a:t>
            </a:r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476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1051737" y="3013371"/>
            <a:ext cx="8336104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The Java program on your </a:t>
            </a:r>
            <a:r>
              <a:rPr lang="en-US" sz="3968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phone</a:t>
            </a:r>
            <a:r>
              <a:rPr lang="en-US" sz="3968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talks to the Java program at </a:t>
            </a:r>
            <a:r>
              <a:rPr lang="en-US" sz="3968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Facebook</a:t>
            </a:r>
            <a:endParaRPr lang="en-US" sz="3968" b="1" dirty="0">
              <a:solidFill>
                <a:schemeClr val="tx2">
                  <a:lumMod val="40000"/>
                  <a:lumOff val="6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525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865437"/>
            <a:ext cx="2590800" cy="426949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99016" y="4302177"/>
            <a:ext cx="1918741" cy="299803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1367472" y="3094038"/>
            <a:ext cx="2137118" cy="33220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2600" y="7123850"/>
            <a:ext cx="7203319" cy="4358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* Android phones run Java. So do </a:t>
            </a:r>
            <a:r>
              <a:rPr lang="en-US" sz="2400" dirty="0" err="1" smtClean="0"/>
              <a:t>facebook</a:t>
            </a:r>
            <a:r>
              <a:rPr lang="en-US" sz="2400" dirty="0" smtClean="0"/>
              <a:t> servers</a:t>
            </a:r>
            <a:endParaRPr lang="en-US" sz="2400" dirty="0"/>
          </a:p>
        </p:txBody>
      </p:sp>
      <p:sp>
        <p:nvSpPr>
          <p:cNvPr id="14" name="Can 13"/>
          <p:cNvSpPr/>
          <p:nvPr/>
        </p:nvSpPr>
        <p:spPr>
          <a:xfrm>
            <a:off x="7097712" y="960437"/>
            <a:ext cx="2133600" cy="2819400"/>
          </a:xfrm>
          <a:prstGeom prst="can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01037" y="328534"/>
            <a:ext cx="2648482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Face Book Server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8848" r="26392"/>
          <a:stretch/>
        </p:blipFill>
        <p:spPr>
          <a:xfrm>
            <a:off x="7478712" y="1646238"/>
            <a:ext cx="1307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18260</TotalTime>
  <Words>1333</Words>
  <Application>Microsoft Macintosh PowerPoint</Application>
  <PresentationFormat>Custom</PresentationFormat>
  <Paragraphs>395</Paragraphs>
  <Slides>67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Arial Unicode MS</vt:lpstr>
      <vt:lpstr>Calibri</vt:lpstr>
      <vt:lpstr>Century Gothic</vt:lpstr>
      <vt:lpstr>Chalkboard</vt:lpstr>
      <vt:lpstr>Courier</vt:lpstr>
      <vt:lpstr>DejaVu Serif</vt:lpstr>
      <vt:lpstr>Monaco</vt:lpstr>
      <vt:lpstr>ＭＳ Ｐゴシック</vt:lpstr>
      <vt:lpstr>Times New Roman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Chris James Piech</cp:lastModifiedBy>
  <cp:revision>388</cp:revision>
  <cp:lastPrinted>2017-03-06T17:28:03Z</cp:lastPrinted>
  <dcterms:created xsi:type="dcterms:W3CDTF">2012-01-18T02:26:13Z</dcterms:created>
  <dcterms:modified xsi:type="dcterms:W3CDTF">2017-03-08T16:53:08Z</dcterms:modified>
</cp:coreProperties>
</file>